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77" r:id="rId1"/>
  </p:sldMasterIdLst>
  <p:notesMasterIdLst>
    <p:notesMasterId r:id="rId17"/>
  </p:notesMasterIdLst>
  <p:sldIdLst>
    <p:sldId id="256" r:id="rId2"/>
    <p:sldId id="258" r:id="rId3"/>
    <p:sldId id="259" r:id="rId4"/>
    <p:sldId id="307" r:id="rId5"/>
    <p:sldId id="274" r:id="rId6"/>
    <p:sldId id="308" r:id="rId7"/>
    <p:sldId id="309" r:id="rId8"/>
    <p:sldId id="310" r:id="rId9"/>
    <p:sldId id="311" r:id="rId10"/>
    <p:sldId id="312" r:id="rId11"/>
    <p:sldId id="313" r:id="rId12"/>
    <p:sldId id="262" r:id="rId13"/>
    <p:sldId id="314" r:id="rId14"/>
    <p:sldId id="283" r:id="rId15"/>
    <p:sldId id="284"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6ED84B-FE46-46CD-B8F3-7E74E178F6E5}">
  <a:tblStyle styleId="{E16ED84B-FE46-46CD-B8F3-7E74E178F6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493" autoAdjust="0"/>
    <p:restoredTop sz="92077"/>
  </p:normalViewPr>
  <p:slideViewPr>
    <p:cSldViewPr snapToGrid="0" snapToObjects="1">
      <p:cViewPr varScale="1">
        <p:scale>
          <a:sx n="100" d="100"/>
          <a:sy n="100" d="100"/>
        </p:scale>
        <p:origin x="191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3883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189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d1bf8d60a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d1bf8d60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d1bf8d60a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d1bf8d60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3998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0f41e19245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20f41e19245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0f41e19245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20f41e19245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746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d1bf8d60a4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d1bf8d60a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d1bf8d60a4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d1bf8d60a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565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d1bf8d60a4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d1bf8d60a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875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928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64096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37300" y="836672"/>
            <a:ext cx="6974700" cy="2224200"/>
          </a:xfrm>
          <a:prstGeom prst="rect">
            <a:avLst/>
          </a:prstGeom>
        </p:spPr>
        <p:txBody>
          <a:bodyPr spcFirstLastPara="1" wrap="square" lIns="91425" tIns="91425" rIns="91425" bIns="91425" anchor="t"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682700" y="3679125"/>
            <a:ext cx="2600700" cy="740700"/>
          </a:xfrm>
          <a:prstGeom prst="rect">
            <a:avLst/>
          </a:prstGeom>
        </p:spPr>
        <p:txBody>
          <a:bodyPr spcFirstLastPara="1" wrap="square" lIns="91425" tIns="91425" rIns="91425" bIns="91425" anchor="b" anchorCtr="0">
            <a:noAutofit/>
          </a:bodyPr>
          <a:lstStyle>
            <a:lvl1pPr lvl="0" algn="r">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rot="2078688">
            <a:off x="-415048" y="204876"/>
            <a:ext cx="2334691" cy="1997252"/>
          </a:xfrm>
          <a:prstGeom prst="rect">
            <a:avLst/>
          </a:prstGeom>
          <a:noFill/>
          <a:ln>
            <a:noFill/>
          </a:ln>
        </p:spPr>
      </p:pic>
      <p:pic>
        <p:nvPicPr>
          <p:cNvPr id="12" name="Google Shape;12;p2"/>
          <p:cNvPicPr preferRelativeResize="0"/>
          <p:nvPr/>
        </p:nvPicPr>
        <p:blipFill>
          <a:blip r:embed="rId3">
            <a:alphaModFix/>
          </a:blip>
          <a:stretch>
            <a:fillRect/>
          </a:stretch>
        </p:blipFill>
        <p:spPr>
          <a:xfrm>
            <a:off x="7732338" y="1141226"/>
            <a:ext cx="1858774" cy="1997251"/>
          </a:xfrm>
          <a:prstGeom prst="rect">
            <a:avLst/>
          </a:prstGeom>
          <a:noFill/>
          <a:ln>
            <a:noFill/>
          </a:ln>
        </p:spPr>
      </p:pic>
      <p:pic>
        <p:nvPicPr>
          <p:cNvPr id="13" name="Google Shape;13;p2"/>
          <p:cNvPicPr preferRelativeResize="0"/>
          <p:nvPr/>
        </p:nvPicPr>
        <p:blipFill>
          <a:blip r:embed="rId4">
            <a:alphaModFix/>
          </a:blip>
          <a:stretch>
            <a:fillRect/>
          </a:stretch>
        </p:blipFill>
        <p:spPr>
          <a:xfrm flipH="1">
            <a:off x="2226893" y="-3144175"/>
            <a:ext cx="9057516" cy="5143501"/>
          </a:xfrm>
          <a:prstGeom prst="rect">
            <a:avLst/>
          </a:prstGeom>
          <a:noFill/>
          <a:ln>
            <a:noFill/>
          </a:ln>
        </p:spPr>
      </p:pic>
      <p:pic>
        <p:nvPicPr>
          <p:cNvPr id="14" name="Google Shape;14;p2"/>
          <p:cNvPicPr preferRelativeResize="0"/>
          <p:nvPr/>
        </p:nvPicPr>
        <p:blipFill>
          <a:blip r:embed="rId4">
            <a:alphaModFix/>
          </a:blip>
          <a:stretch>
            <a:fillRect/>
          </a:stretch>
        </p:blipFill>
        <p:spPr>
          <a:xfrm rot="-8276283">
            <a:off x="-3416732" y="2957397"/>
            <a:ext cx="9057518" cy="514350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0"/>
        <p:cNvGrpSpPr/>
        <p:nvPr/>
      </p:nvGrpSpPr>
      <p:grpSpPr>
        <a:xfrm>
          <a:off x="0" y="0"/>
          <a:ext cx="0" cy="0"/>
          <a:chOff x="0" y="0"/>
          <a:chExt cx="0" cy="0"/>
        </a:xfrm>
      </p:grpSpPr>
      <p:pic>
        <p:nvPicPr>
          <p:cNvPr id="211" name="Google Shape;211;p27"/>
          <p:cNvPicPr preferRelativeResize="0"/>
          <p:nvPr/>
        </p:nvPicPr>
        <p:blipFill>
          <a:blip r:embed="rId2">
            <a:alphaModFix/>
          </a:blip>
          <a:stretch>
            <a:fillRect/>
          </a:stretch>
        </p:blipFill>
        <p:spPr>
          <a:xfrm rot="8404859" flipH="1">
            <a:off x="4778061" y="3866234"/>
            <a:ext cx="5004347" cy="3572434"/>
          </a:xfrm>
          <a:prstGeom prst="rect">
            <a:avLst/>
          </a:prstGeom>
          <a:noFill/>
          <a:ln>
            <a:noFill/>
          </a:ln>
        </p:spPr>
      </p:pic>
      <p:pic>
        <p:nvPicPr>
          <p:cNvPr id="212" name="Google Shape;212;p27"/>
          <p:cNvPicPr preferRelativeResize="0"/>
          <p:nvPr/>
        </p:nvPicPr>
        <p:blipFill>
          <a:blip r:embed="rId2">
            <a:alphaModFix/>
          </a:blip>
          <a:stretch>
            <a:fillRect/>
          </a:stretch>
        </p:blipFill>
        <p:spPr>
          <a:xfrm rot="3741252" flipH="1">
            <a:off x="-2223420" y="434735"/>
            <a:ext cx="5708802" cy="4075329"/>
          </a:xfrm>
          <a:prstGeom prst="rect">
            <a:avLst/>
          </a:prstGeom>
          <a:noFill/>
          <a:ln>
            <a:noFill/>
          </a:ln>
        </p:spPr>
      </p:pic>
      <p:pic>
        <p:nvPicPr>
          <p:cNvPr id="213" name="Google Shape;213;p27"/>
          <p:cNvPicPr preferRelativeResize="0"/>
          <p:nvPr/>
        </p:nvPicPr>
        <p:blipFill>
          <a:blip r:embed="rId3">
            <a:alphaModFix/>
          </a:blip>
          <a:stretch>
            <a:fillRect/>
          </a:stretch>
        </p:blipFill>
        <p:spPr>
          <a:xfrm flipH="1">
            <a:off x="-685967" y="1857076"/>
            <a:ext cx="1858774" cy="1997251"/>
          </a:xfrm>
          <a:prstGeom prst="rect">
            <a:avLst/>
          </a:prstGeom>
          <a:noFill/>
          <a:ln>
            <a:noFill/>
          </a:ln>
        </p:spPr>
      </p:pic>
      <p:pic>
        <p:nvPicPr>
          <p:cNvPr id="214" name="Google Shape;214;p27"/>
          <p:cNvPicPr preferRelativeResize="0"/>
          <p:nvPr/>
        </p:nvPicPr>
        <p:blipFill>
          <a:blip r:embed="rId4">
            <a:alphaModFix/>
          </a:blip>
          <a:stretch>
            <a:fillRect/>
          </a:stretch>
        </p:blipFill>
        <p:spPr>
          <a:xfrm flipH="1">
            <a:off x="7876888" y="3760751"/>
            <a:ext cx="2050314" cy="1997249"/>
          </a:xfrm>
          <a:prstGeom prst="rect">
            <a:avLst/>
          </a:prstGeom>
          <a:noFill/>
          <a:ln>
            <a:noFill/>
          </a:ln>
        </p:spPr>
      </p:pic>
      <p:pic>
        <p:nvPicPr>
          <p:cNvPr id="215" name="Google Shape;215;p27"/>
          <p:cNvPicPr preferRelativeResize="0"/>
          <p:nvPr/>
        </p:nvPicPr>
        <p:blipFill>
          <a:blip r:embed="rId5">
            <a:alphaModFix/>
          </a:blip>
          <a:stretch>
            <a:fillRect/>
          </a:stretch>
        </p:blipFill>
        <p:spPr>
          <a:xfrm flipH="1">
            <a:off x="-1264254" y="3364175"/>
            <a:ext cx="2841349" cy="264435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16"/>
        <p:cNvGrpSpPr/>
        <p:nvPr/>
      </p:nvGrpSpPr>
      <p:grpSpPr>
        <a:xfrm>
          <a:off x="0" y="0"/>
          <a:ext cx="0" cy="0"/>
          <a:chOff x="0" y="0"/>
          <a:chExt cx="0" cy="0"/>
        </a:xfrm>
      </p:grpSpPr>
      <p:pic>
        <p:nvPicPr>
          <p:cNvPr id="217" name="Google Shape;217;p28"/>
          <p:cNvPicPr preferRelativeResize="0"/>
          <p:nvPr/>
        </p:nvPicPr>
        <p:blipFill>
          <a:blip r:embed="rId2">
            <a:alphaModFix/>
          </a:blip>
          <a:stretch>
            <a:fillRect/>
          </a:stretch>
        </p:blipFill>
        <p:spPr>
          <a:xfrm rot="-458838" flipH="1">
            <a:off x="-3458670" y="1953351"/>
            <a:ext cx="9057505" cy="5143495"/>
          </a:xfrm>
          <a:prstGeom prst="rect">
            <a:avLst/>
          </a:prstGeom>
          <a:noFill/>
          <a:ln>
            <a:noFill/>
          </a:ln>
        </p:spPr>
      </p:pic>
      <p:pic>
        <p:nvPicPr>
          <p:cNvPr id="218" name="Google Shape;218;p28"/>
          <p:cNvPicPr preferRelativeResize="0"/>
          <p:nvPr/>
        </p:nvPicPr>
        <p:blipFill>
          <a:blip r:embed="rId2">
            <a:alphaModFix/>
          </a:blip>
          <a:stretch>
            <a:fillRect/>
          </a:stretch>
        </p:blipFill>
        <p:spPr>
          <a:xfrm rot="1651295">
            <a:off x="6031850" y="-3280399"/>
            <a:ext cx="9057509" cy="5143498"/>
          </a:xfrm>
          <a:prstGeom prst="rect">
            <a:avLst/>
          </a:prstGeom>
          <a:noFill/>
          <a:ln>
            <a:noFill/>
          </a:ln>
        </p:spPr>
      </p:pic>
      <p:pic>
        <p:nvPicPr>
          <p:cNvPr id="219" name="Google Shape;219;p28"/>
          <p:cNvPicPr preferRelativeResize="0"/>
          <p:nvPr/>
        </p:nvPicPr>
        <p:blipFill>
          <a:blip r:embed="rId3">
            <a:alphaModFix/>
          </a:blip>
          <a:stretch>
            <a:fillRect/>
          </a:stretch>
        </p:blipFill>
        <p:spPr>
          <a:xfrm flipH="1">
            <a:off x="-1086551" y="-794199"/>
            <a:ext cx="2050314" cy="1997249"/>
          </a:xfrm>
          <a:prstGeom prst="rect">
            <a:avLst/>
          </a:prstGeom>
          <a:noFill/>
          <a:ln>
            <a:noFill/>
          </a:ln>
        </p:spPr>
      </p:pic>
      <p:pic>
        <p:nvPicPr>
          <p:cNvPr id="220" name="Google Shape;220;p28"/>
          <p:cNvPicPr preferRelativeResize="0"/>
          <p:nvPr/>
        </p:nvPicPr>
        <p:blipFill>
          <a:blip r:embed="rId4">
            <a:alphaModFix/>
          </a:blip>
          <a:stretch>
            <a:fillRect/>
          </a:stretch>
        </p:blipFill>
        <p:spPr>
          <a:xfrm rot="-2556547" flipH="1">
            <a:off x="7608488" y="3195176"/>
            <a:ext cx="2334691" cy="199725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399825" y="2743875"/>
            <a:ext cx="3831900" cy="10308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1331050" y="938500"/>
            <a:ext cx="1248600" cy="11331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4399825" y="3940950"/>
            <a:ext cx="3831900" cy="45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9" name="Google Shape;19;p3"/>
          <p:cNvPicPr preferRelativeResize="0"/>
          <p:nvPr/>
        </p:nvPicPr>
        <p:blipFill>
          <a:blip r:embed="rId2">
            <a:alphaModFix/>
          </a:blip>
          <a:stretch>
            <a:fillRect/>
          </a:stretch>
        </p:blipFill>
        <p:spPr>
          <a:xfrm flipH="1">
            <a:off x="1787018" y="-3710225"/>
            <a:ext cx="9057516" cy="5143501"/>
          </a:xfrm>
          <a:prstGeom prst="rect">
            <a:avLst/>
          </a:prstGeom>
          <a:noFill/>
          <a:ln>
            <a:noFill/>
          </a:ln>
        </p:spPr>
      </p:pic>
      <p:pic>
        <p:nvPicPr>
          <p:cNvPr id="20" name="Google Shape;20;p3"/>
          <p:cNvPicPr preferRelativeResize="0"/>
          <p:nvPr/>
        </p:nvPicPr>
        <p:blipFill>
          <a:blip r:embed="rId2">
            <a:alphaModFix/>
          </a:blip>
          <a:stretch>
            <a:fillRect/>
          </a:stretch>
        </p:blipFill>
        <p:spPr>
          <a:xfrm rot="-8276283">
            <a:off x="-3182307" y="3000747"/>
            <a:ext cx="9057518" cy="5143503"/>
          </a:xfrm>
          <a:prstGeom prst="rect">
            <a:avLst/>
          </a:prstGeom>
          <a:noFill/>
          <a:ln>
            <a:noFill/>
          </a:ln>
        </p:spPr>
      </p:pic>
      <p:pic>
        <p:nvPicPr>
          <p:cNvPr id="21" name="Google Shape;21;p3"/>
          <p:cNvPicPr preferRelativeResize="0"/>
          <p:nvPr/>
        </p:nvPicPr>
        <p:blipFill>
          <a:blip r:embed="rId3">
            <a:alphaModFix/>
          </a:blip>
          <a:stretch>
            <a:fillRect/>
          </a:stretch>
        </p:blipFill>
        <p:spPr>
          <a:xfrm>
            <a:off x="-576412" y="92326"/>
            <a:ext cx="1858774" cy="19972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pic>
        <p:nvPicPr>
          <p:cNvPr id="38" name="Google Shape;38;p6"/>
          <p:cNvPicPr preferRelativeResize="0"/>
          <p:nvPr/>
        </p:nvPicPr>
        <p:blipFill>
          <a:blip r:embed="rId2">
            <a:alphaModFix/>
          </a:blip>
          <a:stretch>
            <a:fillRect/>
          </a:stretch>
        </p:blipFill>
        <p:spPr>
          <a:xfrm>
            <a:off x="-1110733" y="3891376"/>
            <a:ext cx="2050314" cy="1997249"/>
          </a:xfrm>
          <a:prstGeom prst="rect">
            <a:avLst/>
          </a:prstGeom>
          <a:noFill/>
          <a:ln>
            <a:noFill/>
          </a:ln>
        </p:spPr>
      </p:pic>
      <p:pic>
        <p:nvPicPr>
          <p:cNvPr id="39" name="Google Shape;39;p6"/>
          <p:cNvPicPr preferRelativeResize="0"/>
          <p:nvPr/>
        </p:nvPicPr>
        <p:blipFill>
          <a:blip r:embed="rId3">
            <a:alphaModFix/>
          </a:blip>
          <a:stretch>
            <a:fillRect/>
          </a:stretch>
        </p:blipFill>
        <p:spPr>
          <a:xfrm rot="1651295">
            <a:off x="4986546" y="-3643249"/>
            <a:ext cx="9057509" cy="5143498"/>
          </a:xfrm>
          <a:prstGeom prst="rect">
            <a:avLst/>
          </a:prstGeom>
          <a:noFill/>
          <a:ln>
            <a:noFill/>
          </a:ln>
        </p:spPr>
      </p:pic>
      <p:pic>
        <p:nvPicPr>
          <p:cNvPr id="40" name="Google Shape;40;p6"/>
          <p:cNvPicPr preferRelativeResize="0"/>
          <p:nvPr/>
        </p:nvPicPr>
        <p:blipFill>
          <a:blip r:embed="rId4">
            <a:alphaModFix/>
          </a:blip>
          <a:stretch>
            <a:fillRect/>
          </a:stretch>
        </p:blipFill>
        <p:spPr>
          <a:xfrm rot="2078688">
            <a:off x="-490848" y="94451"/>
            <a:ext cx="2334691" cy="199725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1"/>
        <p:cNvGrpSpPr/>
        <p:nvPr/>
      </p:nvGrpSpPr>
      <p:grpSpPr>
        <a:xfrm>
          <a:off x="0" y="0"/>
          <a:ext cx="0" cy="0"/>
          <a:chOff x="0" y="0"/>
          <a:chExt cx="0" cy="0"/>
        </a:xfrm>
      </p:grpSpPr>
      <p:sp>
        <p:nvSpPr>
          <p:cNvPr id="72" name="Google Shape;7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3" name="Google Shape;73;p13"/>
          <p:cNvSpPr txBox="1">
            <a:spLocks noGrp="1"/>
          </p:cNvSpPr>
          <p:nvPr>
            <p:ph type="subTitle" idx="1"/>
          </p:nvPr>
        </p:nvSpPr>
        <p:spPr>
          <a:xfrm>
            <a:off x="720000" y="2105100"/>
            <a:ext cx="29193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 name="Google Shape;74;p13"/>
          <p:cNvSpPr txBox="1">
            <a:spLocks noGrp="1"/>
          </p:cNvSpPr>
          <p:nvPr>
            <p:ph type="subTitle" idx="2"/>
          </p:nvPr>
        </p:nvSpPr>
        <p:spPr>
          <a:xfrm>
            <a:off x="3838274" y="2105100"/>
            <a:ext cx="29193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3"/>
          <p:cNvSpPr txBox="1">
            <a:spLocks noGrp="1"/>
          </p:cNvSpPr>
          <p:nvPr>
            <p:ph type="subTitle" idx="3"/>
          </p:nvPr>
        </p:nvSpPr>
        <p:spPr>
          <a:xfrm>
            <a:off x="720000" y="3801275"/>
            <a:ext cx="29193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3"/>
          <p:cNvSpPr txBox="1">
            <a:spLocks noGrp="1"/>
          </p:cNvSpPr>
          <p:nvPr>
            <p:ph type="subTitle" idx="4"/>
          </p:nvPr>
        </p:nvSpPr>
        <p:spPr>
          <a:xfrm>
            <a:off x="3838274" y="3801275"/>
            <a:ext cx="29193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 name="Google Shape;77;p13"/>
          <p:cNvSpPr txBox="1">
            <a:spLocks noGrp="1"/>
          </p:cNvSpPr>
          <p:nvPr>
            <p:ph type="title" idx="5" hasCustomPrompt="1"/>
          </p:nvPr>
        </p:nvSpPr>
        <p:spPr>
          <a:xfrm>
            <a:off x="720001" y="1281350"/>
            <a:ext cx="954600" cy="6402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title" idx="6" hasCustomPrompt="1"/>
          </p:nvPr>
        </p:nvSpPr>
        <p:spPr>
          <a:xfrm>
            <a:off x="720001" y="2977546"/>
            <a:ext cx="954600" cy="6402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title" idx="7" hasCustomPrompt="1"/>
          </p:nvPr>
        </p:nvSpPr>
        <p:spPr>
          <a:xfrm>
            <a:off x="3838276" y="1281350"/>
            <a:ext cx="954600" cy="6402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8" hasCustomPrompt="1"/>
          </p:nvPr>
        </p:nvSpPr>
        <p:spPr>
          <a:xfrm>
            <a:off x="3838276" y="2977546"/>
            <a:ext cx="954600" cy="6402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subTitle" idx="9"/>
          </p:nvPr>
        </p:nvSpPr>
        <p:spPr>
          <a:xfrm>
            <a:off x="719999" y="1921550"/>
            <a:ext cx="2919300" cy="3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2" name="Google Shape;82;p13"/>
          <p:cNvSpPr txBox="1">
            <a:spLocks noGrp="1"/>
          </p:cNvSpPr>
          <p:nvPr>
            <p:ph type="subTitle" idx="13"/>
          </p:nvPr>
        </p:nvSpPr>
        <p:spPr>
          <a:xfrm>
            <a:off x="3838276" y="1921550"/>
            <a:ext cx="2919300" cy="3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3" name="Google Shape;83;p13"/>
          <p:cNvSpPr txBox="1">
            <a:spLocks noGrp="1"/>
          </p:cNvSpPr>
          <p:nvPr>
            <p:ph type="subTitle" idx="14"/>
          </p:nvPr>
        </p:nvSpPr>
        <p:spPr>
          <a:xfrm>
            <a:off x="719999" y="3617676"/>
            <a:ext cx="2919300" cy="3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 name="Google Shape;84;p13"/>
          <p:cNvSpPr txBox="1">
            <a:spLocks noGrp="1"/>
          </p:cNvSpPr>
          <p:nvPr>
            <p:ph type="subTitle" idx="15"/>
          </p:nvPr>
        </p:nvSpPr>
        <p:spPr>
          <a:xfrm>
            <a:off x="3838276" y="3617676"/>
            <a:ext cx="2919300" cy="3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85" name="Google Shape;85;p13"/>
          <p:cNvPicPr preferRelativeResize="0"/>
          <p:nvPr/>
        </p:nvPicPr>
        <p:blipFill>
          <a:blip r:embed="rId2">
            <a:alphaModFix/>
          </a:blip>
          <a:stretch>
            <a:fillRect/>
          </a:stretch>
        </p:blipFill>
        <p:spPr>
          <a:xfrm rot="-3741257">
            <a:off x="5841737" y="257508"/>
            <a:ext cx="5004347" cy="3572436"/>
          </a:xfrm>
          <a:prstGeom prst="rect">
            <a:avLst/>
          </a:prstGeom>
          <a:noFill/>
          <a:ln>
            <a:noFill/>
          </a:ln>
        </p:spPr>
      </p:pic>
      <p:pic>
        <p:nvPicPr>
          <p:cNvPr id="86" name="Google Shape;86;p13"/>
          <p:cNvPicPr preferRelativeResize="0"/>
          <p:nvPr/>
        </p:nvPicPr>
        <p:blipFill>
          <a:blip r:embed="rId3">
            <a:alphaModFix/>
          </a:blip>
          <a:stretch>
            <a:fillRect/>
          </a:stretch>
        </p:blipFill>
        <p:spPr>
          <a:xfrm>
            <a:off x="7861388" y="1857076"/>
            <a:ext cx="1858774" cy="1997251"/>
          </a:xfrm>
          <a:prstGeom prst="rect">
            <a:avLst/>
          </a:prstGeom>
          <a:noFill/>
          <a:ln>
            <a:noFill/>
          </a:ln>
        </p:spPr>
      </p:pic>
      <p:pic>
        <p:nvPicPr>
          <p:cNvPr id="87" name="Google Shape;87;p13"/>
          <p:cNvPicPr preferRelativeResize="0"/>
          <p:nvPr/>
        </p:nvPicPr>
        <p:blipFill>
          <a:blip r:embed="rId2">
            <a:alphaModFix/>
          </a:blip>
          <a:stretch>
            <a:fillRect/>
          </a:stretch>
        </p:blipFill>
        <p:spPr>
          <a:xfrm rot="-8404859">
            <a:off x="-748213" y="3866234"/>
            <a:ext cx="5004347" cy="357243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4"/>
        <p:cNvGrpSpPr/>
        <p:nvPr/>
      </p:nvGrpSpPr>
      <p:grpSpPr>
        <a:xfrm>
          <a:off x="0" y="0"/>
          <a:ext cx="0" cy="0"/>
          <a:chOff x="0" y="0"/>
          <a:chExt cx="0" cy="0"/>
        </a:xfrm>
      </p:grpSpPr>
      <p:sp>
        <p:nvSpPr>
          <p:cNvPr id="95" name="Google Shape;95;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96" name="Google Shape;96;p15"/>
          <p:cNvPicPr preferRelativeResize="0"/>
          <p:nvPr/>
        </p:nvPicPr>
        <p:blipFill>
          <a:blip r:embed="rId2">
            <a:alphaModFix/>
          </a:blip>
          <a:stretch>
            <a:fillRect/>
          </a:stretch>
        </p:blipFill>
        <p:spPr>
          <a:xfrm rot="-8404859">
            <a:off x="-748213" y="3866234"/>
            <a:ext cx="5004347" cy="3572434"/>
          </a:xfrm>
          <a:prstGeom prst="rect">
            <a:avLst/>
          </a:prstGeom>
          <a:noFill/>
          <a:ln>
            <a:noFill/>
          </a:ln>
        </p:spPr>
      </p:pic>
      <p:pic>
        <p:nvPicPr>
          <p:cNvPr id="97" name="Google Shape;97;p15"/>
          <p:cNvPicPr preferRelativeResize="0"/>
          <p:nvPr/>
        </p:nvPicPr>
        <p:blipFill>
          <a:blip r:embed="rId2">
            <a:alphaModFix/>
          </a:blip>
          <a:stretch>
            <a:fillRect/>
          </a:stretch>
        </p:blipFill>
        <p:spPr>
          <a:xfrm rot="-3741252">
            <a:off x="5548813" y="434735"/>
            <a:ext cx="5708802" cy="4075329"/>
          </a:xfrm>
          <a:prstGeom prst="rect">
            <a:avLst/>
          </a:prstGeom>
          <a:noFill/>
          <a:ln>
            <a:noFill/>
          </a:ln>
        </p:spPr>
      </p:pic>
      <p:pic>
        <p:nvPicPr>
          <p:cNvPr id="98" name="Google Shape;98;p15"/>
          <p:cNvPicPr preferRelativeResize="0"/>
          <p:nvPr/>
        </p:nvPicPr>
        <p:blipFill>
          <a:blip r:embed="rId3">
            <a:alphaModFix/>
          </a:blip>
          <a:stretch>
            <a:fillRect/>
          </a:stretch>
        </p:blipFill>
        <p:spPr>
          <a:xfrm>
            <a:off x="7817838" y="1573126"/>
            <a:ext cx="1858774" cy="1997251"/>
          </a:xfrm>
          <a:prstGeom prst="rect">
            <a:avLst/>
          </a:prstGeom>
          <a:noFill/>
          <a:ln>
            <a:noFill/>
          </a:ln>
        </p:spPr>
      </p:pic>
      <p:pic>
        <p:nvPicPr>
          <p:cNvPr id="99" name="Google Shape;99;p15"/>
          <p:cNvPicPr preferRelativeResize="0"/>
          <p:nvPr/>
        </p:nvPicPr>
        <p:blipFill>
          <a:blip r:embed="rId4">
            <a:alphaModFix/>
          </a:blip>
          <a:stretch>
            <a:fillRect/>
          </a:stretch>
        </p:blipFill>
        <p:spPr>
          <a:xfrm>
            <a:off x="-893008" y="3760751"/>
            <a:ext cx="2050314" cy="1997249"/>
          </a:xfrm>
          <a:prstGeom prst="rect">
            <a:avLst/>
          </a:prstGeom>
          <a:noFill/>
          <a:ln>
            <a:noFill/>
          </a:ln>
        </p:spPr>
      </p:pic>
      <p:pic>
        <p:nvPicPr>
          <p:cNvPr id="100" name="Google Shape;100;p15"/>
          <p:cNvPicPr preferRelativeResize="0"/>
          <p:nvPr/>
        </p:nvPicPr>
        <p:blipFill>
          <a:blip r:embed="rId5">
            <a:alphaModFix/>
          </a:blip>
          <a:stretch>
            <a:fillRect/>
          </a:stretch>
        </p:blipFill>
        <p:spPr>
          <a:xfrm>
            <a:off x="7718350" y="3364175"/>
            <a:ext cx="2841349" cy="264435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9" name="Google Shape;109;p17"/>
          <p:cNvSpPr txBox="1">
            <a:spLocks noGrp="1"/>
          </p:cNvSpPr>
          <p:nvPr>
            <p:ph type="subTitle" idx="1"/>
          </p:nvPr>
        </p:nvSpPr>
        <p:spPr>
          <a:xfrm>
            <a:off x="4878051" y="1657600"/>
            <a:ext cx="3183300" cy="2340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7"/>
          <p:cNvSpPr txBox="1">
            <a:spLocks noGrp="1"/>
          </p:cNvSpPr>
          <p:nvPr>
            <p:ph type="subTitle" idx="2"/>
          </p:nvPr>
        </p:nvSpPr>
        <p:spPr>
          <a:xfrm>
            <a:off x="1082650" y="1657600"/>
            <a:ext cx="3183300" cy="2340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11" name="Google Shape;111;p17"/>
          <p:cNvPicPr preferRelativeResize="0"/>
          <p:nvPr/>
        </p:nvPicPr>
        <p:blipFill>
          <a:blip r:embed="rId2">
            <a:alphaModFix/>
          </a:blip>
          <a:stretch>
            <a:fillRect/>
          </a:stretch>
        </p:blipFill>
        <p:spPr>
          <a:xfrm rot="-8404859">
            <a:off x="-748213" y="3866234"/>
            <a:ext cx="5004347" cy="3572434"/>
          </a:xfrm>
          <a:prstGeom prst="rect">
            <a:avLst/>
          </a:prstGeom>
          <a:noFill/>
          <a:ln>
            <a:noFill/>
          </a:ln>
        </p:spPr>
      </p:pic>
      <p:pic>
        <p:nvPicPr>
          <p:cNvPr id="112" name="Google Shape;112;p17"/>
          <p:cNvPicPr preferRelativeResize="0"/>
          <p:nvPr/>
        </p:nvPicPr>
        <p:blipFill>
          <a:blip r:embed="rId2">
            <a:alphaModFix/>
          </a:blip>
          <a:stretch>
            <a:fillRect/>
          </a:stretch>
        </p:blipFill>
        <p:spPr>
          <a:xfrm rot="-3741252">
            <a:off x="5548813" y="434735"/>
            <a:ext cx="5708802" cy="4075329"/>
          </a:xfrm>
          <a:prstGeom prst="rect">
            <a:avLst/>
          </a:prstGeom>
          <a:noFill/>
          <a:ln>
            <a:noFill/>
          </a:ln>
        </p:spPr>
      </p:pic>
      <p:pic>
        <p:nvPicPr>
          <p:cNvPr id="113" name="Google Shape;113;p17"/>
          <p:cNvPicPr preferRelativeResize="0"/>
          <p:nvPr/>
        </p:nvPicPr>
        <p:blipFill>
          <a:blip r:embed="rId3">
            <a:alphaModFix/>
          </a:blip>
          <a:stretch>
            <a:fillRect/>
          </a:stretch>
        </p:blipFill>
        <p:spPr>
          <a:xfrm>
            <a:off x="7861388" y="1857076"/>
            <a:ext cx="1858774" cy="1997251"/>
          </a:xfrm>
          <a:prstGeom prst="rect">
            <a:avLst/>
          </a:prstGeom>
          <a:noFill/>
          <a:ln>
            <a:noFill/>
          </a:ln>
        </p:spPr>
      </p:pic>
      <p:pic>
        <p:nvPicPr>
          <p:cNvPr id="114" name="Google Shape;114;p17"/>
          <p:cNvPicPr preferRelativeResize="0"/>
          <p:nvPr/>
        </p:nvPicPr>
        <p:blipFill>
          <a:blip r:embed="rId4">
            <a:alphaModFix/>
          </a:blip>
          <a:stretch>
            <a:fillRect/>
          </a:stretch>
        </p:blipFill>
        <p:spPr>
          <a:xfrm>
            <a:off x="-893008" y="3760751"/>
            <a:ext cx="2050314" cy="1997249"/>
          </a:xfrm>
          <a:prstGeom prst="rect">
            <a:avLst/>
          </a:prstGeom>
          <a:noFill/>
          <a:ln>
            <a:noFill/>
          </a:ln>
        </p:spPr>
      </p:pic>
      <p:pic>
        <p:nvPicPr>
          <p:cNvPr id="115" name="Google Shape;115;p17"/>
          <p:cNvPicPr preferRelativeResize="0"/>
          <p:nvPr/>
        </p:nvPicPr>
        <p:blipFill>
          <a:blip r:embed="rId5">
            <a:alphaModFix/>
          </a:blip>
          <a:stretch>
            <a:fillRect/>
          </a:stretch>
        </p:blipFill>
        <p:spPr>
          <a:xfrm>
            <a:off x="7457100" y="3364175"/>
            <a:ext cx="2841349" cy="264435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0000" y="1772650"/>
            <a:ext cx="3597900" cy="641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 name="Google Shape;118;p18"/>
          <p:cNvSpPr txBox="1">
            <a:spLocks noGrp="1"/>
          </p:cNvSpPr>
          <p:nvPr>
            <p:ph type="subTitle" idx="1"/>
          </p:nvPr>
        </p:nvSpPr>
        <p:spPr>
          <a:xfrm>
            <a:off x="720000" y="2413800"/>
            <a:ext cx="35979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19" name="Google Shape;119;p18"/>
          <p:cNvPicPr preferRelativeResize="0"/>
          <p:nvPr/>
        </p:nvPicPr>
        <p:blipFill>
          <a:blip r:embed="rId2">
            <a:alphaModFix/>
          </a:blip>
          <a:stretch>
            <a:fillRect/>
          </a:stretch>
        </p:blipFill>
        <p:spPr>
          <a:xfrm rot="-259405">
            <a:off x="-2766384" y="-3263899"/>
            <a:ext cx="9057516" cy="51435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35"/>
        <p:cNvGrpSpPr/>
        <p:nvPr/>
      </p:nvGrpSpPr>
      <p:grpSpPr>
        <a:xfrm>
          <a:off x="0" y="0"/>
          <a:ext cx="0" cy="0"/>
          <a:chOff x="0" y="0"/>
          <a:chExt cx="0" cy="0"/>
        </a:xfrm>
      </p:grpSpPr>
      <p:sp>
        <p:nvSpPr>
          <p:cNvPr id="136" name="Google Shape;136;p21"/>
          <p:cNvSpPr txBox="1">
            <a:spLocks noGrp="1"/>
          </p:cNvSpPr>
          <p:nvPr>
            <p:ph type="subTitle" idx="1"/>
          </p:nvPr>
        </p:nvSpPr>
        <p:spPr>
          <a:xfrm>
            <a:off x="937700" y="2920280"/>
            <a:ext cx="21753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21"/>
          <p:cNvSpPr txBox="1">
            <a:spLocks noGrp="1"/>
          </p:cNvSpPr>
          <p:nvPr>
            <p:ph type="subTitle" idx="2"/>
          </p:nvPr>
        </p:nvSpPr>
        <p:spPr>
          <a:xfrm>
            <a:off x="3484422" y="2920280"/>
            <a:ext cx="21753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1"/>
          <p:cNvSpPr txBox="1">
            <a:spLocks noGrp="1"/>
          </p:cNvSpPr>
          <p:nvPr>
            <p:ph type="subTitle" idx="3"/>
          </p:nvPr>
        </p:nvSpPr>
        <p:spPr>
          <a:xfrm>
            <a:off x="6031150" y="2920280"/>
            <a:ext cx="21753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0" name="Google Shape;140;p21"/>
          <p:cNvSpPr txBox="1">
            <a:spLocks noGrp="1"/>
          </p:cNvSpPr>
          <p:nvPr>
            <p:ph type="subTitle" idx="4"/>
          </p:nvPr>
        </p:nvSpPr>
        <p:spPr>
          <a:xfrm>
            <a:off x="937700" y="2554514"/>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 name="Google Shape;141;p21"/>
          <p:cNvSpPr txBox="1">
            <a:spLocks noGrp="1"/>
          </p:cNvSpPr>
          <p:nvPr>
            <p:ph type="subTitle" idx="5"/>
          </p:nvPr>
        </p:nvSpPr>
        <p:spPr>
          <a:xfrm>
            <a:off x="3484422" y="2554514"/>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2" name="Google Shape;142;p21"/>
          <p:cNvSpPr txBox="1">
            <a:spLocks noGrp="1"/>
          </p:cNvSpPr>
          <p:nvPr>
            <p:ph type="subTitle" idx="6"/>
          </p:nvPr>
        </p:nvSpPr>
        <p:spPr>
          <a:xfrm>
            <a:off x="6031150" y="2554514"/>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43" name="Google Shape;143;p21"/>
          <p:cNvPicPr preferRelativeResize="0"/>
          <p:nvPr/>
        </p:nvPicPr>
        <p:blipFill>
          <a:blip r:embed="rId2">
            <a:alphaModFix/>
          </a:blip>
          <a:stretch>
            <a:fillRect/>
          </a:stretch>
        </p:blipFill>
        <p:spPr>
          <a:xfrm rot="8404859" flipH="1">
            <a:off x="4851436" y="3866234"/>
            <a:ext cx="5004347" cy="3572434"/>
          </a:xfrm>
          <a:prstGeom prst="rect">
            <a:avLst/>
          </a:prstGeom>
          <a:noFill/>
          <a:ln>
            <a:noFill/>
          </a:ln>
        </p:spPr>
      </p:pic>
      <p:pic>
        <p:nvPicPr>
          <p:cNvPr id="144" name="Google Shape;144;p21"/>
          <p:cNvPicPr preferRelativeResize="0"/>
          <p:nvPr/>
        </p:nvPicPr>
        <p:blipFill>
          <a:blip r:embed="rId2">
            <a:alphaModFix/>
          </a:blip>
          <a:stretch>
            <a:fillRect/>
          </a:stretch>
        </p:blipFill>
        <p:spPr>
          <a:xfrm rot="3519166" flipH="1">
            <a:off x="-2294994" y="434736"/>
            <a:ext cx="5708801" cy="4075328"/>
          </a:xfrm>
          <a:prstGeom prst="rect">
            <a:avLst/>
          </a:prstGeom>
          <a:noFill/>
          <a:ln>
            <a:noFill/>
          </a:ln>
        </p:spPr>
      </p:pic>
      <p:pic>
        <p:nvPicPr>
          <p:cNvPr id="145" name="Google Shape;145;p21"/>
          <p:cNvPicPr preferRelativeResize="0"/>
          <p:nvPr/>
        </p:nvPicPr>
        <p:blipFill>
          <a:blip r:embed="rId3">
            <a:alphaModFix/>
          </a:blip>
          <a:stretch>
            <a:fillRect/>
          </a:stretch>
        </p:blipFill>
        <p:spPr>
          <a:xfrm>
            <a:off x="7353564" y="3609951"/>
            <a:ext cx="2154423" cy="1997250"/>
          </a:xfrm>
          <a:prstGeom prst="rect">
            <a:avLst/>
          </a:prstGeom>
          <a:noFill/>
          <a:ln>
            <a:noFill/>
          </a:ln>
        </p:spPr>
      </p:pic>
      <p:pic>
        <p:nvPicPr>
          <p:cNvPr id="146" name="Google Shape;146;p21"/>
          <p:cNvPicPr preferRelativeResize="0"/>
          <p:nvPr/>
        </p:nvPicPr>
        <p:blipFill>
          <a:blip r:embed="rId4">
            <a:alphaModFix/>
          </a:blip>
          <a:stretch>
            <a:fillRect/>
          </a:stretch>
        </p:blipFill>
        <p:spPr>
          <a:xfrm rot="2556547">
            <a:off x="7590076" y="219301"/>
            <a:ext cx="2334691" cy="19972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FFFFFF"/>
            </a:gs>
            <a:gs pos="100000">
              <a:schemeClr val="accent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1pPr>
            <a:lvl2pPr lvl="1" rt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2pPr>
            <a:lvl3pPr lvl="2" rt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3pPr>
            <a:lvl4pPr lvl="3" rt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4pPr>
            <a:lvl5pPr lvl="4" rt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5pPr>
            <a:lvl6pPr lvl="5" rt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6pPr>
            <a:lvl7pPr lvl="6" rt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7pPr>
            <a:lvl8pPr lvl="7" rt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8pPr>
            <a:lvl9pPr lvl="8" rt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1pPr>
            <a:lvl2pPr marL="914400" lvl="1"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59" r:id="rId5"/>
    <p:sldLayoutId id="2147483661" r:id="rId6"/>
    <p:sldLayoutId id="2147483663" r:id="rId7"/>
    <p:sldLayoutId id="2147483664" r:id="rId8"/>
    <p:sldLayoutId id="2147483667" r:id="rId9"/>
    <p:sldLayoutId id="2147483673" r:id="rId10"/>
    <p:sldLayoutId id="21474836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ctrTitle"/>
          </p:nvPr>
        </p:nvSpPr>
        <p:spPr>
          <a:xfrm>
            <a:off x="758472" y="747594"/>
            <a:ext cx="5910342" cy="3467314"/>
          </a:xfrm>
          <a:prstGeom prst="rect">
            <a:avLst/>
          </a:prstGeom>
        </p:spPr>
        <p:txBody>
          <a:bodyPr spcFirstLastPara="1" wrap="square" lIns="91425" tIns="91425" rIns="91425" bIns="91425" anchor="t" anchorCtr="0">
            <a:noAutofit/>
          </a:bodyPr>
          <a:lstStyle/>
          <a:p>
            <a:pPr lvl="0"/>
            <a:r>
              <a:rPr lang="en-IN" sz="4800" dirty="0"/>
              <a:t>Power Consumption &amp; </a:t>
            </a:r>
            <a:r>
              <a:rPr lang="en-IN" sz="4800" dirty="0">
                <a:solidFill>
                  <a:schemeClr val="dk2"/>
                </a:solidFill>
              </a:rPr>
              <a:t>System Monitoring</a:t>
            </a:r>
          </a:p>
        </p:txBody>
      </p:sp>
      <p:pic>
        <p:nvPicPr>
          <p:cNvPr id="232" name="Google Shape;232;p32"/>
          <p:cNvPicPr preferRelativeResize="0"/>
          <p:nvPr/>
        </p:nvPicPr>
        <p:blipFill>
          <a:blip r:embed="rId3">
            <a:alphaModFix/>
          </a:blip>
          <a:stretch>
            <a:fillRect/>
          </a:stretch>
        </p:blipFill>
        <p:spPr>
          <a:xfrm rot="1983179">
            <a:off x="6885758" y="3304275"/>
            <a:ext cx="2660662" cy="1997249"/>
          </a:xfrm>
          <a:prstGeom prst="rect">
            <a:avLst/>
          </a:prstGeom>
          <a:noFill/>
          <a:ln>
            <a:noFill/>
          </a:ln>
        </p:spPr>
      </p:pic>
      <p:sp>
        <p:nvSpPr>
          <p:cNvPr id="233" name="Google Shape;233;p32"/>
          <p:cNvSpPr txBox="1">
            <a:spLocks noGrp="1"/>
          </p:cNvSpPr>
          <p:nvPr>
            <p:ph type="subTitle" idx="1"/>
          </p:nvPr>
        </p:nvSpPr>
        <p:spPr>
          <a:xfrm>
            <a:off x="3955685" y="2938145"/>
            <a:ext cx="2600700" cy="740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 Pow App</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720000" y="1698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Output (Windows)</a:t>
            </a:r>
            <a:endParaRPr dirty="0"/>
          </a:p>
        </p:txBody>
      </p:sp>
      <p:pic>
        <p:nvPicPr>
          <p:cNvPr id="4" name="Picture 3">
            <a:extLst>
              <a:ext uri="{FF2B5EF4-FFF2-40B4-BE49-F238E27FC236}">
                <a16:creationId xmlns:a16="http://schemas.microsoft.com/office/drawing/2014/main" id="{3995416E-EF8A-0E4A-BEB2-33A673D64DD9}"/>
              </a:ext>
            </a:extLst>
          </p:cNvPr>
          <p:cNvPicPr>
            <a:picLocks noChangeAspect="1"/>
          </p:cNvPicPr>
          <p:nvPr/>
        </p:nvPicPr>
        <p:blipFill>
          <a:blip r:embed="rId3"/>
          <a:stretch>
            <a:fillRect/>
          </a:stretch>
        </p:blipFill>
        <p:spPr>
          <a:xfrm>
            <a:off x="1841281" y="830060"/>
            <a:ext cx="5293221" cy="3704362"/>
          </a:xfrm>
          <a:prstGeom prst="rect">
            <a:avLst/>
          </a:prstGeom>
        </p:spPr>
      </p:pic>
    </p:spTree>
    <p:extLst>
      <p:ext uri="{BB962C8B-B14F-4D97-AF65-F5344CB8AC3E}">
        <p14:creationId xmlns:p14="http://schemas.microsoft.com/office/powerpoint/2010/main" val="582075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720000" y="1698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Output(process Information) </a:t>
            </a:r>
            <a:endParaRPr dirty="0"/>
          </a:p>
        </p:txBody>
      </p:sp>
      <p:pic>
        <p:nvPicPr>
          <p:cNvPr id="3" name="Picture 2">
            <a:extLst>
              <a:ext uri="{FF2B5EF4-FFF2-40B4-BE49-F238E27FC236}">
                <a16:creationId xmlns:a16="http://schemas.microsoft.com/office/drawing/2014/main" id="{9EF57619-C9FD-7446-A333-06C6E5220C0F}"/>
              </a:ext>
            </a:extLst>
          </p:cNvPr>
          <p:cNvPicPr>
            <a:picLocks noChangeAspect="1"/>
          </p:cNvPicPr>
          <p:nvPr/>
        </p:nvPicPr>
        <p:blipFill>
          <a:blip r:embed="rId3"/>
          <a:stretch>
            <a:fillRect/>
          </a:stretch>
        </p:blipFill>
        <p:spPr>
          <a:xfrm>
            <a:off x="2185019" y="816776"/>
            <a:ext cx="3778812" cy="3768894"/>
          </a:xfrm>
          <a:prstGeom prst="rect">
            <a:avLst/>
          </a:prstGeom>
        </p:spPr>
      </p:pic>
    </p:spTree>
    <p:extLst>
      <p:ext uri="{BB962C8B-B14F-4D97-AF65-F5344CB8AC3E}">
        <p14:creationId xmlns:p14="http://schemas.microsoft.com/office/powerpoint/2010/main" val="995010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Relevancy to OS?</a:t>
            </a:r>
            <a:endParaRPr dirty="0"/>
          </a:p>
        </p:txBody>
      </p:sp>
      <p:sp>
        <p:nvSpPr>
          <p:cNvPr id="292" name="Google Shape;292;p38"/>
          <p:cNvSpPr txBox="1">
            <a:spLocks noGrp="1"/>
          </p:cNvSpPr>
          <p:nvPr>
            <p:ph type="subTitle" idx="4"/>
          </p:nvPr>
        </p:nvSpPr>
        <p:spPr>
          <a:xfrm>
            <a:off x="937702" y="2589486"/>
            <a:ext cx="21753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Psutil library</a:t>
            </a:r>
            <a:endParaRPr dirty="0"/>
          </a:p>
        </p:txBody>
      </p:sp>
      <p:sp>
        <p:nvSpPr>
          <p:cNvPr id="293" name="Google Shape;293;p38"/>
          <p:cNvSpPr txBox="1">
            <a:spLocks noGrp="1"/>
          </p:cNvSpPr>
          <p:nvPr>
            <p:ph type="subTitle" idx="5"/>
          </p:nvPr>
        </p:nvSpPr>
        <p:spPr>
          <a:xfrm>
            <a:off x="3065160" y="2323271"/>
            <a:ext cx="3247454" cy="13642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System monitoring and maintaining the health of os</a:t>
            </a:r>
            <a:endParaRPr dirty="0"/>
          </a:p>
        </p:txBody>
      </p:sp>
      <p:sp>
        <p:nvSpPr>
          <p:cNvPr id="294" name="Google Shape;294;p38"/>
          <p:cNvSpPr txBox="1">
            <a:spLocks noGrp="1"/>
          </p:cNvSpPr>
          <p:nvPr>
            <p:ph type="subTitle" idx="6"/>
          </p:nvPr>
        </p:nvSpPr>
        <p:spPr>
          <a:xfrm>
            <a:off x="6312614" y="2611211"/>
            <a:ext cx="2474347"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Platform module</a:t>
            </a:r>
            <a:endParaRPr dirty="0"/>
          </a:p>
        </p:txBody>
      </p:sp>
      <p:sp>
        <p:nvSpPr>
          <p:cNvPr id="295" name="Google Shape;295;p38"/>
          <p:cNvSpPr/>
          <p:nvPr/>
        </p:nvSpPr>
        <p:spPr>
          <a:xfrm>
            <a:off x="1875070" y="1700589"/>
            <a:ext cx="300565" cy="487654"/>
          </a:xfrm>
          <a:custGeom>
            <a:avLst/>
            <a:gdLst/>
            <a:ahLst/>
            <a:cxnLst/>
            <a:rect l="l" t="t" r="r" b="b"/>
            <a:pathLst>
              <a:path w="9824" h="15939" extrusionOk="0">
                <a:moveTo>
                  <a:pt x="7303" y="631"/>
                </a:moveTo>
                <a:lnTo>
                  <a:pt x="8961" y="1727"/>
                </a:lnTo>
                <a:lnTo>
                  <a:pt x="7303" y="2824"/>
                </a:lnTo>
                <a:lnTo>
                  <a:pt x="2497" y="2824"/>
                </a:lnTo>
                <a:lnTo>
                  <a:pt x="863" y="1727"/>
                </a:lnTo>
                <a:lnTo>
                  <a:pt x="2497" y="631"/>
                </a:lnTo>
                <a:close/>
                <a:moveTo>
                  <a:pt x="7094" y="3431"/>
                </a:moveTo>
                <a:lnTo>
                  <a:pt x="7094" y="12507"/>
                </a:lnTo>
                <a:lnTo>
                  <a:pt x="2730" y="12507"/>
                </a:lnTo>
                <a:lnTo>
                  <a:pt x="2730" y="3431"/>
                </a:lnTo>
                <a:close/>
                <a:moveTo>
                  <a:pt x="607" y="2311"/>
                </a:moveTo>
                <a:lnTo>
                  <a:pt x="2101" y="3291"/>
                </a:lnTo>
                <a:lnTo>
                  <a:pt x="2101" y="12647"/>
                </a:lnTo>
                <a:lnTo>
                  <a:pt x="607" y="13627"/>
                </a:lnTo>
                <a:lnTo>
                  <a:pt x="607" y="2311"/>
                </a:lnTo>
                <a:close/>
                <a:moveTo>
                  <a:pt x="9194" y="2311"/>
                </a:moveTo>
                <a:lnTo>
                  <a:pt x="9194" y="13627"/>
                </a:lnTo>
                <a:lnTo>
                  <a:pt x="7723" y="12647"/>
                </a:lnTo>
                <a:lnTo>
                  <a:pt x="7723" y="3291"/>
                </a:lnTo>
                <a:lnTo>
                  <a:pt x="9194" y="2311"/>
                </a:lnTo>
                <a:close/>
                <a:moveTo>
                  <a:pt x="7303" y="13114"/>
                </a:moveTo>
                <a:lnTo>
                  <a:pt x="8961" y="14211"/>
                </a:lnTo>
                <a:lnTo>
                  <a:pt x="7303" y="15307"/>
                </a:lnTo>
                <a:lnTo>
                  <a:pt x="2497" y="15307"/>
                </a:lnTo>
                <a:lnTo>
                  <a:pt x="863" y="14211"/>
                </a:lnTo>
                <a:lnTo>
                  <a:pt x="2497" y="13114"/>
                </a:lnTo>
                <a:close/>
                <a:moveTo>
                  <a:pt x="2403" y="0"/>
                </a:moveTo>
                <a:cubicBezTo>
                  <a:pt x="2357" y="0"/>
                  <a:pt x="2287" y="24"/>
                  <a:pt x="2241" y="47"/>
                </a:cubicBezTo>
                <a:lnTo>
                  <a:pt x="141" y="1471"/>
                </a:lnTo>
                <a:cubicBezTo>
                  <a:pt x="47" y="1518"/>
                  <a:pt x="1" y="1633"/>
                  <a:pt x="1" y="1727"/>
                </a:cubicBezTo>
                <a:lnTo>
                  <a:pt x="1" y="14211"/>
                </a:lnTo>
                <a:cubicBezTo>
                  <a:pt x="1" y="14305"/>
                  <a:pt x="47" y="14398"/>
                  <a:pt x="141" y="14467"/>
                </a:cubicBezTo>
                <a:lnTo>
                  <a:pt x="2241" y="15867"/>
                </a:lnTo>
                <a:cubicBezTo>
                  <a:pt x="2287" y="15914"/>
                  <a:pt x="2357" y="15938"/>
                  <a:pt x="2403" y="15938"/>
                </a:cubicBezTo>
                <a:lnTo>
                  <a:pt x="7421" y="15938"/>
                </a:lnTo>
                <a:cubicBezTo>
                  <a:pt x="7468" y="15938"/>
                  <a:pt x="7537" y="15914"/>
                  <a:pt x="7583" y="15867"/>
                </a:cubicBezTo>
                <a:lnTo>
                  <a:pt x="9684" y="14467"/>
                </a:lnTo>
                <a:cubicBezTo>
                  <a:pt x="9777" y="14398"/>
                  <a:pt x="9824" y="14305"/>
                  <a:pt x="9824" y="14211"/>
                </a:cubicBezTo>
                <a:lnTo>
                  <a:pt x="9824" y="1727"/>
                </a:lnTo>
                <a:cubicBezTo>
                  <a:pt x="9824" y="1633"/>
                  <a:pt x="9777" y="1540"/>
                  <a:pt x="9684" y="1471"/>
                </a:cubicBezTo>
                <a:lnTo>
                  <a:pt x="7583" y="47"/>
                </a:lnTo>
                <a:cubicBezTo>
                  <a:pt x="7537" y="24"/>
                  <a:pt x="7468" y="0"/>
                  <a:pt x="74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8"/>
          <p:cNvSpPr/>
          <p:nvPr/>
        </p:nvSpPr>
        <p:spPr>
          <a:xfrm>
            <a:off x="4327454" y="1700589"/>
            <a:ext cx="489092" cy="487654"/>
          </a:xfrm>
          <a:custGeom>
            <a:avLst/>
            <a:gdLst/>
            <a:ahLst/>
            <a:cxnLst/>
            <a:rect l="l" t="t" r="r" b="b"/>
            <a:pathLst>
              <a:path w="15986" h="15939" extrusionOk="0">
                <a:moveTo>
                  <a:pt x="8006" y="1493"/>
                </a:moveTo>
                <a:lnTo>
                  <a:pt x="10175" y="9380"/>
                </a:lnTo>
                <a:lnTo>
                  <a:pt x="5812" y="9380"/>
                </a:lnTo>
                <a:lnTo>
                  <a:pt x="8006" y="1493"/>
                </a:lnTo>
                <a:close/>
                <a:moveTo>
                  <a:pt x="7165" y="2193"/>
                </a:moveTo>
                <a:lnTo>
                  <a:pt x="5181" y="9380"/>
                </a:lnTo>
                <a:lnTo>
                  <a:pt x="4085" y="9380"/>
                </a:lnTo>
                <a:cubicBezTo>
                  <a:pt x="4039" y="9380"/>
                  <a:pt x="3968" y="9380"/>
                  <a:pt x="3921" y="9427"/>
                </a:cubicBezTo>
                <a:lnTo>
                  <a:pt x="1401" y="11085"/>
                </a:lnTo>
                <a:lnTo>
                  <a:pt x="7165" y="2193"/>
                </a:lnTo>
                <a:close/>
                <a:moveTo>
                  <a:pt x="8846" y="2193"/>
                </a:moveTo>
                <a:lnTo>
                  <a:pt x="14586" y="11085"/>
                </a:lnTo>
                <a:lnTo>
                  <a:pt x="12066" y="9427"/>
                </a:lnTo>
                <a:cubicBezTo>
                  <a:pt x="12019" y="9380"/>
                  <a:pt x="11972" y="9380"/>
                  <a:pt x="11901" y="9380"/>
                </a:cubicBezTo>
                <a:lnTo>
                  <a:pt x="10806" y="9380"/>
                </a:lnTo>
                <a:lnTo>
                  <a:pt x="8846" y="2193"/>
                </a:lnTo>
                <a:close/>
                <a:moveTo>
                  <a:pt x="4994" y="9987"/>
                </a:moveTo>
                <a:lnTo>
                  <a:pt x="3619" y="15027"/>
                </a:lnTo>
                <a:lnTo>
                  <a:pt x="819" y="12227"/>
                </a:lnTo>
                <a:lnTo>
                  <a:pt x="4179" y="9987"/>
                </a:lnTo>
                <a:close/>
                <a:moveTo>
                  <a:pt x="11808" y="9987"/>
                </a:moveTo>
                <a:lnTo>
                  <a:pt x="15168" y="12227"/>
                </a:lnTo>
                <a:lnTo>
                  <a:pt x="12368" y="15027"/>
                </a:lnTo>
                <a:lnTo>
                  <a:pt x="10992" y="9987"/>
                </a:lnTo>
                <a:close/>
                <a:moveTo>
                  <a:pt x="10339" y="9987"/>
                </a:moveTo>
                <a:lnTo>
                  <a:pt x="11808" y="15307"/>
                </a:lnTo>
                <a:lnTo>
                  <a:pt x="4179" y="15307"/>
                </a:lnTo>
                <a:lnTo>
                  <a:pt x="5648" y="9987"/>
                </a:lnTo>
                <a:close/>
                <a:moveTo>
                  <a:pt x="8002" y="0"/>
                </a:moveTo>
                <a:cubicBezTo>
                  <a:pt x="7901" y="0"/>
                  <a:pt x="7795" y="47"/>
                  <a:pt x="7725" y="140"/>
                </a:cubicBezTo>
                <a:cubicBezTo>
                  <a:pt x="6465" y="2100"/>
                  <a:pt x="1285" y="10151"/>
                  <a:pt x="72" y="12018"/>
                </a:cubicBezTo>
                <a:cubicBezTo>
                  <a:pt x="1" y="12134"/>
                  <a:pt x="1" y="12298"/>
                  <a:pt x="119" y="12414"/>
                </a:cubicBezTo>
                <a:lnTo>
                  <a:pt x="3548" y="15845"/>
                </a:lnTo>
                <a:cubicBezTo>
                  <a:pt x="3619" y="15892"/>
                  <a:pt x="3688" y="15938"/>
                  <a:pt x="3781" y="15938"/>
                </a:cubicBezTo>
                <a:lnTo>
                  <a:pt x="12206" y="15938"/>
                </a:lnTo>
                <a:cubicBezTo>
                  <a:pt x="12299" y="15938"/>
                  <a:pt x="12368" y="15892"/>
                  <a:pt x="12439" y="15845"/>
                </a:cubicBezTo>
                <a:lnTo>
                  <a:pt x="15868" y="12414"/>
                </a:lnTo>
                <a:cubicBezTo>
                  <a:pt x="15962" y="12298"/>
                  <a:pt x="15986" y="12134"/>
                  <a:pt x="15915" y="12018"/>
                </a:cubicBezTo>
                <a:cubicBezTo>
                  <a:pt x="15893" y="11994"/>
                  <a:pt x="8519" y="560"/>
                  <a:pt x="8261" y="140"/>
                </a:cubicBezTo>
                <a:cubicBezTo>
                  <a:pt x="8203" y="47"/>
                  <a:pt x="8104" y="0"/>
                  <a:pt x="8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p:nvPr/>
        </p:nvSpPr>
        <p:spPr>
          <a:xfrm>
            <a:off x="6871654" y="1700742"/>
            <a:ext cx="494293" cy="487348"/>
          </a:xfrm>
          <a:custGeom>
            <a:avLst/>
            <a:gdLst/>
            <a:ahLst/>
            <a:cxnLst/>
            <a:rect l="l" t="t" r="r" b="b"/>
            <a:pathLst>
              <a:path w="16156" h="15929" extrusionOk="0">
                <a:moveTo>
                  <a:pt x="1707" y="626"/>
                </a:moveTo>
                <a:cubicBezTo>
                  <a:pt x="1949" y="626"/>
                  <a:pt x="2194" y="719"/>
                  <a:pt x="2381" y="906"/>
                </a:cubicBezTo>
                <a:lnTo>
                  <a:pt x="2592" y="1115"/>
                </a:lnTo>
                <a:lnTo>
                  <a:pt x="1261" y="2446"/>
                </a:lnTo>
                <a:lnTo>
                  <a:pt x="1051" y="2213"/>
                </a:lnTo>
                <a:cubicBezTo>
                  <a:pt x="678" y="1862"/>
                  <a:pt x="678" y="1255"/>
                  <a:pt x="1051" y="906"/>
                </a:cubicBezTo>
                <a:cubicBezTo>
                  <a:pt x="1226" y="719"/>
                  <a:pt x="1465" y="626"/>
                  <a:pt x="1707" y="626"/>
                </a:cubicBezTo>
                <a:close/>
                <a:moveTo>
                  <a:pt x="3034" y="1559"/>
                </a:moveTo>
                <a:lnTo>
                  <a:pt x="3478" y="2002"/>
                </a:lnTo>
                <a:lnTo>
                  <a:pt x="2147" y="3333"/>
                </a:lnTo>
                <a:lnTo>
                  <a:pt x="1705" y="2888"/>
                </a:lnTo>
                <a:lnTo>
                  <a:pt x="3034" y="1559"/>
                </a:lnTo>
                <a:close/>
                <a:moveTo>
                  <a:pt x="13768" y="742"/>
                </a:moveTo>
                <a:lnTo>
                  <a:pt x="15332" y="2306"/>
                </a:lnTo>
                <a:lnTo>
                  <a:pt x="9988" y="7626"/>
                </a:lnTo>
                <a:lnTo>
                  <a:pt x="8447" y="6086"/>
                </a:lnTo>
                <a:lnTo>
                  <a:pt x="8774" y="5759"/>
                </a:lnTo>
                <a:lnTo>
                  <a:pt x="9428" y="6413"/>
                </a:lnTo>
                <a:cubicBezTo>
                  <a:pt x="9498" y="6471"/>
                  <a:pt x="9579" y="6500"/>
                  <a:pt x="9658" y="6500"/>
                </a:cubicBezTo>
                <a:cubicBezTo>
                  <a:pt x="9737" y="6500"/>
                  <a:pt x="9813" y="6471"/>
                  <a:pt x="9872" y="6413"/>
                </a:cubicBezTo>
                <a:cubicBezTo>
                  <a:pt x="10012" y="6295"/>
                  <a:pt x="10012" y="6086"/>
                  <a:pt x="9872" y="5969"/>
                </a:cubicBezTo>
                <a:lnTo>
                  <a:pt x="9218" y="5315"/>
                </a:lnTo>
                <a:lnTo>
                  <a:pt x="9661" y="4873"/>
                </a:lnTo>
                <a:lnTo>
                  <a:pt x="9872" y="5082"/>
                </a:lnTo>
                <a:cubicBezTo>
                  <a:pt x="9942" y="5141"/>
                  <a:pt x="10023" y="5170"/>
                  <a:pt x="10102" y="5170"/>
                </a:cubicBezTo>
                <a:cubicBezTo>
                  <a:pt x="10181" y="5170"/>
                  <a:pt x="10256" y="5141"/>
                  <a:pt x="10314" y="5082"/>
                </a:cubicBezTo>
                <a:cubicBezTo>
                  <a:pt x="10432" y="4966"/>
                  <a:pt x="10432" y="4779"/>
                  <a:pt x="10314" y="4639"/>
                </a:cubicBezTo>
                <a:lnTo>
                  <a:pt x="10105" y="4429"/>
                </a:lnTo>
                <a:lnTo>
                  <a:pt x="10548" y="3986"/>
                </a:lnTo>
                <a:lnTo>
                  <a:pt x="11201" y="4639"/>
                </a:lnTo>
                <a:cubicBezTo>
                  <a:pt x="11260" y="4709"/>
                  <a:pt x="11341" y="4744"/>
                  <a:pt x="11423" y="4744"/>
                </a:cubicBezTo>
                <a:cubicBezTo>
                  <a:pt x="11505" y="4744"/>
                  <a:pt x="11586" y="4709"/>
                  <a:pt x="11645" y="4639"/>
                </a:cubicBezTo>
                <a:cubicBezTo>
                  <a:pt x="11761" y="4522"/>
                  <a:pt x="11761" y="4335"/>
                  <a:pt x="11645" y="4195"/>
                </a:cubicBezTo>
                <a:lnTo>
                  <a:pt x="10992" y="3542"/>
                </a:lnTo>
                <a:lnTo>
                  <a:pt x="11434" y="3099"/>
                </a:lnTo>
                <a:lnTo>
                  <a:pt x="11645" y="3333"/>
                </a:lnTo>
                <a:cubicBezTo>
                  <a:pt x="11703" y="3391"/>
                  <a:pt x="11785" y="3420"/>
                  <a:pt x="11866" y="3420"/>
                </a:cubicBezTo>
                <a:cubicBezTo>
                  <a:pt x="11948" y="3420"/>
                  <a:pt x="12030" y="3391"/>
                  <a:pt x="12088" y="3333"/>
                </a:cubicBezTo>
                <a:cubicBezTo>
                  <a:pt x="12205" y="3193"/>
                  <a:pt x="12205" y="3006"/>
                  <a:pt x="12088" y="2888"/>
                </a:cubicBezTo>
                <a:lnTo>
                  <a:pt x="11854" y="2655"/>
                </a:lnTo>
                <a:lnTo>
                  <a:pt x="13768" y="742"/>
                </a:lnTo>
                <a:close/>
                <a:moveTo>
                  <a:pt x="3921" y="2446"/>
                </a:moveTo>
                <a:lnTo>
                  <a:pt x="14212" y="12735"/>
                </a:lnTo>
                <a:lnTo>
                  <a:pt x="13768" y="13180"/>
                </a:lnTo>
                <a:lnTo>
                  <a:pt x="3478" y="2888"/>
                </a:lnTo>
                <a:lnTo>
                  <a:pt x="3921" y="2446"/>
                </a:lnTo>
                <a:close/>
                <a:moveTo>
                  <a:pt x="3034" y="3333"/>
                </a:moveTo>
                <a:lnTo>
                  <a:pt x="13348" y="13622"/>
                </a:lnTo>
                <a:lnTo>
                  <a:pt x="12905" y="14066"/>
                </a:lnTo>
                <a:cubicBezTo>
                  <a:pt x="11785" y="12969"/>
                  <a:pt x="3572" y="4733"/>
                  <a:pt x="2592" y="3775"/>
                </a:cubicBezTo>
                <a:lnTo>
                  <a:pt x="3034" y="3333"/>
                </a:lnTo>
                <a:close/>
                <a:moveTo>
                  <a:pt x="14539" y="13296"/>
                </a:moveTo>
                <a:lnTo>
                  <a:pt x="15214" y="15069"/>
                </a:lnTo>
                <a:lnTo>
                  <a:pt x="13441" y="14393"/>
                </a:lnTo>
                <a:lnTo>
                  <a:pt x="14539" y="13296"/>
                </a:lnTo>
                <a:close/>
                <a:moveTo>
                  <a:pt x="6232" y="8280"/>
                </a:moveTo>
                <a:lnTo>
                  <a:pt x="7772" y="9842"/>
                </a:lnTo>
                <a:lnTo>
                  <a:pt x="2452" y="15162"/>
                </a:lnTo>
                <a:lnTo>
                  <a:pt x="887" y="13622"/>
                </a:lnTo>
                <a:lnTo>
                  <a:pt x="2592" y="11942"/>
                </a:lnTo>
                <a:lnTo>
                  <a:pt x="2801" y="12153"/>
                </a:lnTo>
                <a:cubicBezTo>
                  <a:pt x="2871" y="12211"/>
                  <a:pt x="2952" y="12240"/>
                  <a:pt x="3031" y="12240"/>
                </a:cubicBezTo>
                <a:cubicBezTo>
                  <a:pt x="3110" y="12240"/>
                  <a:pt x="3186" y="12211"/>
                  <a:pt x="3245" y="12153"/>
                </a:cubicBezTo>
                <a:cubicBezTo>
                  <a:pt x="3385" y="12035"/>
                  <a:pt x="3385" y="11849"/>
                  <a:pt x="3245" y="11709"/>
                </a:cubicBezTo>
                <a:lnTo>
                  <a:pt x="3034" y="11500"/>
                </a:lnTo>
                <a:lnTo>
                  <a:pt x="3478" y="11055"/>
                </a:lnTo>
                <a:lnTo>
                  <a:pt x="4132" y="11709"/>
                </a:lnTo>
                <a:cubicBezTo>
                  <a:pt x="4189" y="11768"/>
                  <a:pt x="4271" y="11797"/>
                  <a:pt x="4353" y="11797"/>
                </a:cubicBezTo>
                <a:cubicBezTo>
                  <a:pt x="4434" y="11797"/>
                  <a:pt x="4516" y="11768"/>
                  <a:pt x="4574" y="11709"/>
                </a:cubicBezTo>
                <a:cubicBezTo>
                  <a:pt x="4692" y="11593"/>
                  <a:pt x="4692" y="11406"/>
                  <a:pt x="4574" y="11266"/>
                </a:cubicBezTo>
                <a:lnTo>
                  <a:pt x="3921" y="10613"/>
                </a:lnTo>
                <a:lnTo>
                  <a:pt x="4365" y="10169"/>
                </a:lnTo>
                <a:lnTo>
                  <a:pt x="4574" y="10380"/>
                </a:lnTo>
                <a:cubicBezTo>
                  <a:pt x="4633" y="10450"/>
                  <a:pt x="4714" y="10485"/>
                  <a:pt x="4796" y="10485"/>
                </a:cubicBezTo>
                <a:cubicBezTo>
                  <a:pt x="4878" y="10485"/>
                  <a:pt x="4959" y="10450"/>
                  <a:pt x="5018" y="10380"/>
                </a:cubicBezTo>
                <a:cubicBezTo>
                  <a:pt x="5134" y="10262"/>
                  <a:pt x="5134" y="10075"/>
                  <a:pt x="5018" y="9960"/>
                </a:cubicBezTo>
                <a:lnTo>
                  <a:pt x="4807" y="9726"/>
                </a:lnTo>
                <a:lnTo>
                  <a:pt x="5252" y="9282"/>
                </a:lnTo>
                <a:lnTo>
                  <a:pt x="5905" y="9960"/>
                </a:lnTo>
                <a:cubicBezTo>
                  <a:pt x="5963" y="10018"/>
                  <a:pt x="6045" y="10046"/>
                  <a:pt x="6126" y="10046"/>
                </a:cubicBezTo>
                <a:cubicBezTo>
                  <a:pt x="6208" y="10046"/>
                  <a:pt x="6290" y="10018"/>
                  <a:pt x="6347" y="9960"/>
                </a:cubicBezTo>
                <a:cubicBezTo>
                  <a:pt x="6465" y="9820"/>
                  <a:pt x="6465" y="9633"/>
                  <a:pt x="6347" y="9515"/>
                </a:cubicBezTo>
                <a:lnTo>
                  <a:pt x="5672" y="8840"/>
                </a:lnTo>
                <a:lnTo>
                  <a:pt x="6232" y="8280"/>
                </a:lnTo>
                <a:close/>
                <a:moveTo>
                  <a:pt x="13780" y="0"/>
                </a:moveTo>
                <a:cubicBezTo>
                  <a:pt x="13698" y="0"/>
                  <a:pt x="13617" y="30"/>
                  <a:pt x="13559" y="88"/>
                </a:cubicBezTo>
                <a:lnTo>
                  <a:pt x="8005" y="5642"/>
                </a:lnTo>
                <a:cubicBezTo>
                  <a:pt x="7912" y="5549"/>
                  <a:pt x="2965" y="602"/>
                  <a:pt x="2801" y="462"/>
                </a:cubicBezTo>
                <a:cubicBezTo>
                  <a:pt x="2497" y="158"/>
                  <a:pt x="2101" y="7"/>
                  <a:pt x="1704" y="7"/>
                </a:cubicBezTo>
                <a:cubicBezTo>
                  <a:pt x="1307" y="7"/>
                  <a:pt x="911" y="158"/>
                  <a:pt x="607" y="462"/>
                </a:cubicBezTo>
                <a:cubicBezTo>
                  <a:pt x="0" y="1068"/>
                  <a:pt x="0" y="2048"/>
                  <a:pt x="607" y="2655"/>
                </a:cubicBezTo>
                <a:lnTo>
                  <a:pt x="5787" y="7860"/>
                </a:lnTo>
                <a:lnTo>
                  <a:pt x="234" y="13413"/>
                </a:lnTo>
                <a:cubicBezTo>
                  <a:pt x="118" y="13529"/>
                  <a:pt x="118" y="13716"/>
                  <a:pt x="234" y="13856"/>
                </a:cubicBezTo>
                <a:lnTo>
                  <a:pt x="2218" y="15840"/>
                </a:lnTo>
                <a:cubicBezTo>
                  <a:pt x="2288" y="15898"/>
                  <a:pt x="2370" y="15927"/>
                  <a:pt x="2448" y="15927"/>
                </a:cubicBezTo>
                <a:cubicBezTo>
                  <a:pt x="2527" y="15927"/>
                  <a:pt x="2603" y="15898"/>
                  <a:pt x="2661" y="15840"/>
                </a:cubicBezTo>
                <a:lnTo>
                  <a:pt x="8214" y="10286"/>
                </a:lnTo>
                <a:lnTo>
                  <a:pt x="12672" y="14720"/>
                </a:lnTo>
                <a:cubicBezTo>
                  <a:pt x="12694" y="14767"/>
                  <a:pt x="12741" y="14789"/>
                  <a:pt x="12788" y="14789"/>
                </a:cubicBezTo>
                <a:lnTo>
                  <a:pt x="15659" y="15909"/>
                </a:lnTo>
                <a:cubicBezTo>
                  <a:pt x="15696" y="15922"/>
                  <a:pt x="15732" y="15929"/>
                  <a:pt x="15768" y="15929"/>
                </a:cubicBezTo>
                <a:cubicBezTo>
                  <a:pt x="15981" y="15929"/>
                  <a:pt x="16155" y="15709"/>
                  <a:pt x="16054" y="15489"/>
                </a:cubicBezTo>
                <a:cubicBezTo>
                  <a:pt x="14981" y="12735"/>
                  <a:pt x="14959" y="12642"/>
                  <a:pt x="14959" y="12620"/>
                </a:cubicBezTo>
                <a:cubicBezTo>
                  <a:pt x="14934" y="12595"/>
                  <a:pt x="14912" y="12549"/>
                  <a:pt x="14888" y="12526"/>
                </a:cubicBezTo>
                <a:lnTo>
                  <a:pt x="10432" y="8069"/>
                </a:lnTo>
                <a:lnTo>
                  <a:pt x="15985" y="2515"/>
                </a:lnTo>
                <a:cubicBezTo>
                  <a:pt x="16101" y="2399"/>
                  <a:pt x="16101" y="2188"/>
                  <a:pt x="15985" y="2073"/>
                </a:cubicBezTo>
                <a:lnTo>
                  <a:pt x="14001" y="88"/>
                </a:lnTo>
                <a:cubicBezTo>
                  <a:pt x="13943" y="30"/>
                  <a:pt x="13862" y="0"/>
                  <a:pt x="13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Relevancy to OS?</a:t>
            </a:r>
            <a:endParaRPr dirty="0"/>
          </a:p>
        </p:txBody>
      </p:sp>
      <p:pic>
        <p:nvPicPr>
          <p:cNvPr id="7" name="Picture 6">
            <a:extLst>
              <a:ext uri="{FF2B5EF4-FFF2-40B4-BE49-F238E27FC236}">
                <a16:creationId xmlns:a16="http://schemas.microsoft.com/office/drawing/2014/main" id="{DAF03507-9B69-664A-9715-2D9B19A6C9CD}"/>
              </a:ext>
            </a:extLst>
          </p:cNvPr>
          <p:cNvPicPr>
            <a:picLocks noChangeAspect="1"/>
          </p:cNvPicPr>
          <p:nvPr/>
        </p:nvPicPr>
        <p:blipFill>
          <a:blip r:embed="rId3"/>
          <a:stretch>
            <a:fillRect/>
          </a:stretch>
        </p:blipFill>
        <p:spPr>
          <a:xfrm>
            <a:off x="969175" y="1017725"/>
            <a:ext cx="6032680" cy="3327400"/>
          </a:xfrm>
          <a:prstGeom prst="rect">
            <a:avLst/>
          </a:prstGeom>
        </p:spPr>
      </p:pic>
    </p:spTree>
    <p:extLst>
      <p:ext uri="{BB962C8B-B14F-4D97-AF65-F5344CB8AC3E}">
        <p14:creationId xmlns:p14="http://schemas.microsoft.com/office/powerpoint/2010/main" val="1944997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59"/>
          <p:cNvSpPr txBox="1"/>
          <p:nvPr/>
        </p:nvSpPr>
        <p:spPr>
          <a:xfrm flipH="1">
            <a:off x="1426930" y="1363853"/>
            <a:ext cx="21432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dirty="0">
                <a:solidFill>
                  <a:schemeClr val="dk1"/>
                </a:solidFill>
                <a:latin typeface="Space Grotesk Medium"/>
                <a:ea typeface="Space Grotesk Medium"/>
                <a:cs typeface="Space Grotesk Medium"/>
                <a:sym typeface="Space Grotesk Medium"/>
              </a:rPr>
              <a:t>Perla Sree Neha</a:t>
            </a:r>
            <a:endParaRPr sz="2000" dirty="0">
              <a:solidFill>
                <a:schemeClr val="dk1"/>
              </a:solidFill>
              <a:latin typeface="Space Grotesk Medium"/>
              <a:ea typeface="Space Grotesk Medium"/>
              <a:cs typeface="Space Grotesk Medium"/>
              <a:sym typeface="Space Grotesk Medium"/>
            </a:endParaRPr>
          </a:p>
        </p:txBody>
      </p:sp>
      <p:sp>
        <p:nvSpPr>
          <p:cNvPr id="629" name="Google Shape;629;p59"/>
          <p:cNvSpPr txBox="1"/>
          <p:nvPr/>
        </p:nvSpPr>
        <p:spPr>
          <a:xfrm flipH="1">
            <a:off x="1364175" y="3604830"/>
            <a:ext cx="21432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2000" dirty="0">
                <a:solidFill>
                  <a:schemeClr val="dk1"/>
                </a:solidFill>
                <a:latin typeface="Space Grotesk Medium"/>
                <a:ea typeface="Space Grotesk Medium"/>
                <a:cs typeface="Space Grotesk Medium"/>
                <a:sym typeface="Space Grotesk Medium"/>
              </a:rPr>
              <a:t>Vyshnavi</a:t>
            </a:r>
            <a:endParaRPr sz="2000" dirty="0">
              <a:solidFill>
                <a:schemeClr val="dk1"/>
              </a:solidFill>
              <a:latin typeface="Space Grotesk Medium"/>
              <a:ea typeface="Space Grotesk Medium"/>
              <a:cs typeface="Space Grotesk Medium"/>
              <a:sym typeface="Space Grotesk Medium"/>
            </a:endParaRPr>
          </a:p>
        </p:txBody>
      </p:sp>
      <p:sp>
        <p:nvSpPr>
          <p:cNvPr id="630" name="Google Shape;630;p59"/>
          <p:cNvSpPr txBox="1"/>
          <p:nvPr/>
        </p:nvSpPr>
        <p:spPr>
          <a:xfrm flipH="1">
            <a:off x="1364200" y="2487840"/>
            <a:ext cx="21432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2000" dirty="0">
                <a:solidFill>
                  <a:schemeClr val="dk1"/>
                </a:solidFill>
                <a:latin typeface="Space Grotesk Medium"/>
                <a:ea typeface="Space Grotesk Medium"/>
                <a:cs typeface="Space Grotesk Medium"/>
                <a:sym typeface="Space Grotesk Medium"/>
              </a:rPr>
              <a:t>Harine</a:t>
            </a:r>
            <a:endParaRPr sz="2000" dirty="0">
              <a:solidFill>
                <a:schemeClr val="dk1"/>
              </a:solidFill>
              <a:latin typeface="Space Grotesk Medium"/>
              <a:ea typeface="Space Grotesk Medium"/>
              <a:cs typeface="Space Grotesk Medium"/>
              <a:sym typeface="Space Grotesk Medium"/>
            </a:endParaRPr>
          </a:p>
        </p:txBody>
      </p:sp>
      <p:sp>
        <p:nvSpPr>
          <p:cNvPr id="631" name="Google Shape;631;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Team Details</a:t>
            </a:r>
            <a:endParaRPr dirty="0"/>
          </a:p>
        </p:txBody>
      </p:sp>
      <p:sp>
        <p:nvSpPr>
          <p:cNvPr id="632" name="Google Shape;632;p59"/>
          <p:cNvSpPr txBox="1"/>
          <p:nvPr/>
        </p:nvSpPr>
        <p:spPr>
          <a:xfrm flipH="1">
            <a:off x="1364187" y="1669514"/>
            <a:ext cx="21432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solidFill>
                  <a:schemeClr val="dk1"/>
                </a:solidFill>
                <a:latin typeface="Arimo"/>
                <a:ea typeface="Arimo"/>
                <a:cs typeface="Arimo"/>
                <a:sym typeface="Arimo"/>
              </a:rPr>
              <a:t>CH.EN.U4CSE21147</a:t>
            </a:r>
            <a:endParaRPr dirty="0">
              <a:solidFill>
                <a:schemeClr val="dk1"/>
              </a:solidFill>
              <a:latin typeface="Arimo"/>
              <a:ea typeface="Arimo"/>
              <a:cs typeface="Arimo"/>
              <a:sym typeface="Arimo"/>
            </a:endParaRPr>
          </a:p>
        </p:txBody>
      </p:sp>
      <p:sp>
        <p:nvSpPr>
          <p:cNvPr id="633" name="Google Shape;633;p59"/>
          <p:cNvSpPr txBox="1"/>
          <p:nvPr/>
        </p:nvSpPr>
        <p:spPr>
          <a:xfrm flipH="1">
            <a:off x="1364187" y="3903494"/>
            <a:ext cx="21432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solidFill>
                  <a:schemeClr val="dk1"/>
                </a:solidFill>
                <a:latin typeface="Arimo"/>
                <a:ea typeface="Arimo"/>
                <a:cs typeface="Arimo"/>
                <a:sym typeface="Arimo"/>
              </a:rPr>
              <a:t>CH.EN.U4CSE21180</a:t>
            </a:r>
            <a:endParaRPr dirty="0">
              <a:solidFill>
                <a:schemeClr val="dk1"/>
              </a:solidFill>
              <a:latin typeface="Arimo"/>
              <a:ea typeface="Arimo"/>
              <a:cs typeface="Arimo"/>
              <a:sym typeface="Arimo"/>
            </a:endParaRPr>
          </a:p>
        </p:txBody>
      </p:sp>
      <p:sp>
        <p:nvSpPr>
          <p:cNvPr id="634" name="Google Shape;634;p59"/>
          <p:cNvSpPr txBox="1"/>
          <p:nvPr/>
        </p:nvSpPr>
        <p:spPr>
          <a:xfrm flipH="1">
            <a:off x="1364201" y="2786504"/>
            <a:ext cx="21432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solidFill>
                  <a:schemeClr val="dk1"/>
                </a:solidFill>
                <a:latin typeface="Arimo"/>
                <a:ea typeface="Arimo"/>
                <a:cs typeface="Arimo"/>
                <a:sym typeface="Arimo"/>
              </a:rPr>
              <a:t>CH.EN.U4CSE21121</a:t>
            </a:r>
            <a:endParaRPr dirty="0">
              <a:solidFill>
                <a:schemeClr val="dk1"/>
              </a:solidFill>
              <a:latin typeface="Arimo"/>
              <a:ea typeface="Arimo"/>
              <a:cs typeface="Arimo"/>
              <a:sym typeface="Arimo"/>
            </a:endParaRPr>
          </a:p>
        </p:txBody>
      </p:sp>
      <p:grpSp>
        <p:nvGrpSpPr>
          <p:cNvPr id="635" name="Google Shape;635;p59"/>
          <p:cNvGrpSpPr/>
          <p:nvPr/>
        </p:nvGrpSpPr>
        <p:grpSpPr>
          <a:xfrm>
            <a:off x="3507366" y="1669518"/>
            <a:ext cx="4919741" cy="2620545"/>
            <a:chOff x="233350" y="949250"/>
            <a:chExt cx="7137300" cy="3802300"/>
          </a:xfrm>
        </p:grpSpPr>
        <p:sp>
          <p:nvSpPr>
            <p:cNvPr id="636" name="Google Shape;636;p5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 name="Google Shape;687;p59"/>
          <p:cNvSpPr/>
          <p:nvPr/>
        </p:nvSpPr>
        <p:spPr>
          <a:xfrm>
            <a:off x="1034575" y="1417213"/>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9"/>
          <p:cNvSpPr/>
          <p:nvPr/>
        </p:nvSpPr>
        <p:spPr>
          <a:xfrm>
            <a:off x="1034575" y="2534188"/>
            <a:ext cx="252300" cy="2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9"/>
          <p:cNvSpPr/>
          <p:nvPr/>
        </p:nvSpPr>
        <p:spPr>
          <a:xfrm>
            <a:off x="1034575" y="3651163"/>
            <a:ext cx="252300" cy="25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9"/>
          <p:cNvSpPr/>
          <p:nvPr/>
        </p:nvSpPr>
        <p:spPr>
          <a:xfrm>
            <a:off x="3912775" y="2620838"/>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9"/>
          <p:cNvSpPr/>
          <p:nvPr/>
        </p:nvSpPr>
        <p:spPr>
          <a:xfrm>
            <a:off x="7481200" y="3472888"/>
            <a:ext cx="252300" cy="2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9"/>
          <p:cNvSpPr/>
          <p:nvPr/>
        </p:nvSpPr>
        <p:spPr>
          <a:xfrm>
            <a:off x="5562400" y="2194788"/>
            <a:ext cx="252300" cy="25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0"/>
          <p:cNvSpPr txBox="1">
            <a:spLocks noGrp="1"/>
          </p:cNvSpPr>
          <p:nvPr>
            <p:ph type="title"/>
          </p:nvPr>
        </p:nvSpPr>
        <p:spPr>
          <a:xfrm>
            <a:off x="2595065" y="2117177"/>
            <a:ext cx="3597900" cy="898657"/>
          </a:xfrm>
          <a:prstGeom prst="rect">
            <a:avLst/>
          </a:prstGeom>
          <a:effectLst>
            <a:outerShdw blurRad="50800" dist="50800" dir="5400000" algn="ctr" rotWithShape="0">
              <a:srgbClr val="000000">
                <a:alpha val="45000"/>
              </a:srgb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US" sz="4800" b="1" dirty="0"/>
              <a:t>THANK YOU</a:t>
            </a:r>
          </a:p>
        </p:txBody>
      </p:sp>
      <p:pic>
        <p:nvPicPr>
          <p:cNvPr id="710" name="Google Shape;710;p60"/>
          <p:cNvPicPr preferRelativeResize="0"/>
          <p:nvPr/>
        </p:nvPicPr>
        <p:blipFill>
          <a:blip r:embed="rId3">
            <a:alphaModFix/>
          </a:blip>
          <a:stretch>
            <a:fillRect/>
          </a:stretch>
        </p:blipFill>
        <p:spPr>
          <a:xfrm>
            <a:off x="7192076" y="119926"/>
            <a:ext cx="1858774" cy="1997251"/>
          </a:xfrm>
          <a:prstGeom prst="rect">
            <a:avLst/>
          </a:prstGeom>
          <a:noFill/>
          <a:ln>
            <a:noFill/>
          </a:ln>
        </p:spPr>
      </p:pic>
      <p:pic>
        <p:nvPicPr>
          <p:cNvPr id="711" name="Google Shape;711;p60"/>
          <p:cNvPicPr preferRelativeResize="0"/>
          <p:nvPr/>
        </p:nvPicPr>
        <p:blipFill>
          <a:blip r:embed="rId4">
            <a:alphaModFix/>
          </a:blip>
          <a:stretch>
            <a:fillRect/>
          </a:stretch>
        </p:blipFill>
        <p:spPr>
          <a:xfrm>
            <a:off x="-938700" y="2885950"/>
            <a:ext cx="3168801" cy="2993199"/>
          </a:xfrm>
          <a:prstGeom prst="rect">
            <a:avLst/>
          </a:prstGeom>
          <a:noFill/>
          <a:ln>
            <a:noFill/>
          </a:ln>
        </p:spPr>
      </p:pic>
      <p:pic>
        <p:nvPicPr>
          <p:cNvPr id="712" name="Google Shape;712;p60"/>
          <p:cNvPicPr preferRelativeResize="0"/>
          <p:nvPr/>
        </p:nvPicPr>
        <p:blipFill>
          <a:blip r:embed="rId5">
            <a:alphaModFix/>
          </a:blip>
          <a:stretch>
            <a:fillRect/>
          </a:stretch>
        </p:blipFill>
        <p:spPr>
          <a:xfrm>
            <a:off x="775214" y="3682551"/>
            <a:ext cx="2031222" cy="19972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258699" y="22562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252" name="Google Shape;252;p34"/>
          <p:cNvSpPr txBox="1">
            <a:spLocks noGrp="1"/>
          </p:cNvSpPr>
          <p:nvPr>
            <p:ph type="title" idx="5"/>
          </p:nvPr>
        </p:nvSpPr>
        <p:spPr>
          <a:xfrm>
            <a:off x="719999" y="981853"/>
            <a:ext cx="954600"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253" name="Google Shape;253;p34"/>
          <p:cNvSpPr txBox="1">
            <a:spLocks noGrp="1"/>
          </p:cNvSpPr>
          <p:nvPr>
            <p:ph type="title" idx="7"/>
          </p:nvPr>
        </p:nvSpPr>
        <p:spPr>
          <a:xfrm>
            <a:off x="3838274" y="876379"/>
            <a:ext cx="954600"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254" name="Google Shape;254;p34"/>
          <p:cNvSpPr txBox="1">
            <a:spLocks noGrp="1"/>
          </p:cNvSpPr>
          <p:nvPr>
            <p:ph type="title" idx="8"/>
          </p:nvPr>
        </p:nvSpPr>
        <p:spPr>
          <a:xfrm>
            <a:off x="3838274" y="2015100"/>
            <a:ext cx="954600"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255" name="Google Shape;255;p34"/>
          <p:cNvSpPr txBox="1">
            <a:spLocks noGrp="1"/>
          </p:cNvSpPr>
          <p:nvPr>
            <p:ph type="title" idx="6"/>
          </p:nvPr>
        </p:nvSpPr>
        <p:spPr>
          <a:xfrm>
            <a:off x="719999" y="2079574"/>
            <a:ext cx="954600"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256" name="Google Shape;256;p34"/>
          <p:cNvSpPr txBox="1">
            <a:spLocks noGrp="1"/>
          </p:cNvSpPr>
          <p:nvPr>
            <p:ph type="subTitle" idx="9"/>
          </p:nvPr>
        </p:nvSpPr>
        <p:spPr>
          <a:xfrm>
            <a:off x="719999" y="1574376"/>
            <a:ext cx="29193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ABSTRACT</a:t>
            </a:r>
            <a:endParaRPr dirty="0"/>
          </a:p>
        </p:txBody>
      </p:sp>
      <p:sp>
        <p:nvSpPr>
          <p:cNvPr id="257" name="Google Shape;257;p34"/>
          <p:cNvSpPr txBox="1">
            <a:spLocks noGrp="1"/>
          </p:cNvSpPr>
          <p:nvPr>
            <p:ph type="subTitle" idx="13"/>
          </p:nvPr>
        </p:nvSpPr>
        <p:spPr>
          <a:xfrm>
            <a:off x="3838274" y="1467901"/>
            <a:ext cx="29193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TECHNOLOGY USED</a:t>
            </a:r>
            <a:endParaRPr dirty="0"/>
          </a:p>
        </p:txBody>
      </p:sp>
      <p:sp>
        <p:nvSpPr>
          <p:cNvPr id="258" name="Google Shape;258;p34"/>
          <p:cNvSpPr txBox="1">
            <a:spLocks noGrp="1"/>
          </p:cNvSpPr>
          <p:nvPr>
            <p:ph type="subTitle" idx="14"/>
          </p:nvPr>
        </p:nvSpPr>
        <p:spPr>
          <a:xfrm>
            <a:off x="3852414" y="2762666"/>
            <a:ext cx="29193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RELEVANCY TO OS </a:t>
            </a:r>
            <a:endParaRPr dirty="0"/>
          </a:p>
        </p:txBody>
      </p:sp>
      <p:sp>
        <p:nvSpPr>
          <p:cNvPr id="259" name="Google Shape;259;p34"/>
          <p:cNvSpPr txBox="1">
            <a:spLocks noGrp="1"/>
          </p:cNvSpPr>
          <p:nvPr>
            <p:ph type="subTitle" idx="15"/>
          </p:nvPr>
        </p:nvSpPr>
        <p:spPr>
          <a:xfrm>
            <a:off x="719999" y="2686340"/>
            <a:ext cx="29193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IMPLEMENTATION</a:t>
            </a:r>
            <a:endParaRPr dirty="0"/>
          </a:p>
        </p:txBody>
      </p:sp>
      <p:pic>
        <p:nvPicPr>
          <p:cNvPr id="260" name="Google Shape;260;p34"/>
          <p:cNvPicPr preferRelativeResize="0"/>
          <p:nvPr/>
        </p:nvPicPr>
        <p:blipFill>
          <a:blip r:embed="rId3">
            <a:alphaModFix/>
          </a:blip>
          <a:stretch>
            <a:fillRect/>
          </a:stretch>
        </p:blipFill>
        <p:spPr>
          <a:xfrm>
            <a:off x="6542025" y="2816850"/>
            <a:ext cx="2841349" cy="2644351"/>
          </a:xfrm>
          <a:prstGeom prst="rect">
            <a:avLst/>
          </a:prstGeom>
          <a:noFill/>
          <a:ln>
            <a:noFill/>
          </a:ln>
        </p:spPr>
      </p:pic>
      <p:sp>
        <p:nvSpPr>
          <p:cNvPr id="20" name="Google Shape;255;p34">
            <a:extLst>
              <a:ext uri="{FF2B5EF4-FFF2-40B4-BE49-F238E27FC236}">
                <a16:creationId xmlns:a16="http://schemas.microsoft.com/office/drawing/2014/main" id="{2546387B-2A7E-154E-8250-A094BDD406FE}"/>
              </a:ext>
            </a:extLst>
          </p:cNvPr>
          <p:cNvSpPr txBox="1">
            <a:spLocks/>
          </p:cNvSpPr>
          <p:nvPr/>
        </p:nvSpPr>
        <p:spPr>
          <a:xfrm>
            <a:off x="2993861" y="3077588"/>
            <a:ext cx="954600" cy="64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Space Grotesk Medium"/>
              <a:buNone/>
              <a:defRPr sz="3000" b="0" i="0" u="none" strike="noStrike" cap="none">
                <a:solidFill>
                  <a:schemeClr val="dk2"/>
                </a:solidFill>
                <a:latin typeface="Space Grotesk Medium"/>
                <a:ea typeface="Space Grotesk Medium"/>
                <a:cs typeface="Space Grotesk Medium"/>
                <a:sym typeface="Space Grotesk Medium"/>
              </a:defRPr>
            </a:lvl1pPr>
            <a:lvl2pPr marR="0" lvl="1"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2pPr>
            <a:lvl3pPr marR="0" lvl="2"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3pPr>
            <a:lvl4pPr marR="0" lvl="3"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4pPr>
            <a:lvl5pPr marR="0" lvl="4"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5pPr>
            <a:lvl6pPr marR="0" lvl="5"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6pPr>
            <a:lvl7pPr marR="0" lvl="6"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7pPr>
            <a:lvl8pPr marR="0" lvl="7"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8pPr>
            <a:lvl9pPr marR="0" lvl="8"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9pPr>
          </a:lstStyle>
          <a:p>
            <a:r>
              <a:rPr lang="en" dirty="0"/>
              <a:t>05</a:t>
            </a:r>
          </a:p>
        </p:txBody>
      </p:sp>
      <p:sp>
        <p:nvSpPr>
          <p:cNvPr id="21" name="Google Shape;258;p34">
            <a:extLst>
              <a:ext uri="{FF2B5EF4-FFF2-40B4-BE49-F238E27FC236}">
                <a16:creationId xmlns:a16="http://schemas.microsoft.com/office/drawing/2014/main" id="{63DE52B0-7199-2C43-A734-11974C8871C7}"/>
              </a:ext>
            </a:extLst>
          </p:cNvPr>
          <p:cNvSpPr txBox="1">
            <a:spLocks/>
          </p:cNvSpPr>
          <p:nvPr/>
        </p:nvSpPr>
        <p:spPr>
          <a:xfrm>
            <a:off x="1946645" y="3455452"/>
            <a:ext cx="3669228" cy="8466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Space Grotesk Medium"/>
                <a:ea typeface="Space Grotesk Medium"/>
                <a:cs typeface="Space Grotesk Medium"/>
                <a:sym typeface="Space Grotesk Medium"/>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CODE SNIPPET AND OUTPUT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5"/>
          <p:cNvSpPr txBox="1">
            <a:spLocks noGrp="1"/>
          </p:cNvSpPr>
          <p:nvPr>
            <p:ph type="title"/>
          </p:nvPr>
        </p:nvSpPr>
        <p:spPr>
          <a:xfrm>
            <a:off x="3871680" y="1181449"/>
            <a:ext cx="3831900" cy="1030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ABSTRACT</a:t>
            </a:r>
            <a:endParaRPr dirty="0"/>
          </a:p>
        </p:txBody>
      </p:sp>
      <p:sp>
        <p:nvSpPr>
          <p:cNvPr id="266" name="Google Shape;266;p35"/>
          <p:cNvSpPr txBox="1">
            <a:spLocks noGrp="1"/>
          </p:cNvSpPr>
          <p:nvPr>
            <p:ph type="subTitle" idx="1"/>
          </p:nvPr>
        </p:nvSpPr>
        <p:spPr>
          <a:xfrm>
            <a:off x="4572000" y="2378592"/>
            <a:ext cx="3831900" cy="1673146"/>
          </a:xfrm>
          <a:prstGeom prst="rect">
            <a:avLst/>
          </a:prstGeom>
        </p:spPr>
        <p:txBody>
          <a:bodyPr spcFirstLastPara="1" wrap="square" lIns="91425" tIns="91425" rIns="91425" bIns="91425" anchor="t" anchorCtr="0">
            <a:noAutofit/>
          </a:bodyPr>
          <a:lstStyle/>
          <a:p>
            <a:pPr marL="0" lvl="0" indent="0" algn="l"/>
            <a:r>
              <a:rPr lang="en-IN" dirty="0"/>
              <a:t>Our project is a GUI application that monitors a computer's power consumption and system specifications using the Psutil library and obtains information about running processes on the system. It is flexible and easy to use as it works both on macOS and Windows.</a:t>
            </a:r>
            <a:endParaRPr dirty="0"/>
          </a:p>
        </p:txBody>
      </p:sp>
      <p:sp>
        <p:nvSpPr>
          <p:cNvPr id="267" name="Google Shape;267;p35"/>
          <p:cNvSpPr txBox="1">
            <a:spLocks noGrp="1"/>
          </p:cNvSpPr>
          <p:nvPr>
            <p:ph type="title" idx="2"/>
          </p:nvPr>
        </p:nvSpPr>
        <p:spPr>
          <a:xfrm>
            <a:off x="1331050" y="938500"/>
            <a:ext cx="1248600" cy="113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pic>
        <p:nvPicPr>
          <p:cNvPr id="268" name="Google Shape;268;p35"/>
          <p:cNvPicPr preferRelativeResize="0"/>
          <p:nvPr/>
        </p:nvPicPr>
        <p:blipFill>
          <a:blip r:embed="rId3">
            <a:alphaModFix/>
          </a:blip>
          <a:stretch>
            <a:fillRect/>
          </a:stretch>
        </p:blipFill>
        <p:spPr>
          <a:xfrm>
            <a:off x="769675" y="2212249"/>
            <a:ext cx="3510099" cy="38258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5"/>
          <p:cNvSpPr txBox="1">
            <a:spLocks noGrp="1"/>
          </p:cNvSpPr>
          <p:nvPr>
            <p:ph type="title"/>
          </p:nvPr>
        </p:nvSpPr>
        <p:spPr>
          <a:xfrm>
            <a:off x="1329436" y="-56930"/>
            <a:ext cx="4413099" cy="1030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Technology Used</a:t>
            </a:r>
            <a:endParaRPr dirty="0"/>
          </a:p>
        </p:txBody>
      </p:sp>
      <p:sp>
        <p:nvSpPr>
          <p:cNvPr id="267" name="Google Shape;267;p35"/>
          <p:cNvSpPr txBox="1">
            <a:spLocks noGrp="1"/>
          </p:cNvSpPr>
          <p:nvPr>
            <p:ph type="title" idx="2"/>
          </p:nvPr>
        </p:nvSpPr>
        <p:spPr>
          <a:xfrm>
            <a:off x="338039" y="2232"/>
            <a:ext cx="1248600" cy="113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grpSp>
        <p:nvGrpSpPr>
          <p:cNvPr id="4" name="Group 3">
            <a:extLst>
              <a:ext uri="{FF2B5EF4-FFF2-40B4-BE49-F238E27FC236}">
                <a16:creationId xmlns:a16="http://schemas.microsoft.com/office/drawing/2014/main" id="{6EF29E77-4442-7B4B-B248-34E5DBB217C3}"/>
              </a:ext>
            </a:extLst>
          </p:cNvPr>
          <p:cNvGrpSpPr/>
          <p:nvPr/>
        </p:nvGrpSpPr>
        <p:grpSpPr>
          <a:xfrm>
            <a:off x="3281179" y="1295167"/>
            <a:ext cx="3659101" cy="261000"/>
            <a:chOff x="3839472" y="2074076"/>
            <a:chExt cx="3659101" cy="261000"/>
          </a:xfrm>
        </p:grpSpPr>
        <p:sp>
          <p:nvSpPr>
            <p:cNvPr id="11" name="Google Shape;850;p59">
              <a:extLst>
                <a:ext uri="{FF2B5EF4-FFF2-40B4-BE49-F238E27FC236}">
                  <a16:creationId xmlns:a16="http://schemas.microsoft.com/office/drawing/2014/main" id="{7C61063C-4E3C-124B-A74A-B7FB3DCA7991}"/>
                </a:ext>
              </a:extLst>
            </p:cNvPr>
            <p:cNvSpPr/>
            <p:nvPr/>
          </p:nvSpPr>
          <p:spPr>
            <a:xfrm>
              <a:off x="3839473" y="2074076"/>
              <a:ext cx="3659100" cy="261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1;p59">
              <a:extLst>
                <a:ext uri="{FF2B5EF4-FFF2-40B4-BE49-F238E27FC236}">
                  <a16:creationId xmlns:a16="http://schemas.microsoft.com/office/drawing/2014/main" id="{E693BD15-479C-DB4E-A83A-9DFB3A7CCA82}"/>
                </a:ext>
              </a:extLst>
            </p:cNvPr>
            <p:cNvSpPr/>
            <p:nvPr/>
          </p:nvSpPr>
          <p:spPr>
            <a:xfrm>
              <a:off x="3839472" y="2074076"/>
              <a:ext cx="3659099" cy="261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840;p59">
            <a:extLst>
              <a:ext uri="{FF2B5EF4-FFF2-40B4-BE49-F238E27FC236}">
                <a16:creationId xmlns:a16="http://schemas.microsoft.com/office/drawing/2014/main" id="{FF0B4EDB-DDEC-ED4B-A73C-4F7E1048FF5D}"/>
              </a:ext>
            </a:extLst>
          </p:cNvPr>
          <p:cNvSpPr txBox="1">
            <a:spLocks/>
          </p:cNvSpPr>
          <p:nvPr/>
        </p:nvSpPr>
        <p:spPr>
          <a:xfrm>
            <a:off x="7449912" y="1203067"/>
            <a:ext cx="1181019" cy="44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Space Grotesk Medium"/>
              <a:buNone/>
              <a:defRPr sz="3800" b="0" i="0" u="none" strike="noStrike" cap="none">
                <a:solidFill>
                  <a:schemeClr val="dk1"/>
                </a:solidFill>
                <a:latin typeface="Space Grotesk Medium"/>
                <a:ea typeface="Space Grotesk Medium"/>
                <a:cs typeface="Space Grotesk Medium"/>
                <a:sym typeface="Space Grotesk Medium"/>
              </a:defRPr>
            </a:lvl1pPr>
            <a:lvl2pPr marR="0" lvl="1"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2pPr>
            <a:lvl3pPr marR="0" lvl="2"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3pPr>
            <a:lvl4pPr marR="0" lvl="3"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4pPr>
            <a:lvl5pPr marR="0" lvl="4"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5pPr>
            <a:lvl6pPr marR="0" lvl="5"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6pPr>
            <a:lvl7pPr marR="0" lvl="6"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7pPr>
            <a:lvl8pPr marR="0" lvl="7"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8pPr>
            <a:lvl9pPr marR="0" lvl="8"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9pPr>
          </a:lstStyle>
          <a:p>
            <a:pPr algn="ctr"/>
            <a:r>
              <a:rPr lang="en" sz="3000" dirty="0"/>
              <a:t>100%</a:t>
            </a:r>
          </a:p>
        </p:txBody>
      </p:sp>
      <p:grpSp>
        <p:nvGrpSpPr>
          <p:cNvPr id="20" name="Group 19">
            <a:extLst>
              <a:ext uri="{FF2B5EF4-FFF2-40B4-BE49-F238E27FC236}">
                <a16:creationId xmlns:a16="http://schemas.microsoft.com/office/drawing/2014/main" id="{1BFB4D2B-D91D-F345-BA52-C52E45D2730A}"/>
              </a:ext>
            </a:extLst>
          </p:cNvPr>
          <p:cNvGrpSpPr/>
          <p:nvPr/>
        </p:nvGrpSpPr>
        <p:grpSpPr>
          <a:xfrm>
            <a:off x="3268034" y="1802958"/>
            <a:ext cx="3659100" cy="261000"/>
            <a:chOff x="3839473" y="2074076"/>
            <a:chExt cx="3659100" cy="261000"/>
          </a:xfrm>
        </p:grpSpPr>
        <p:sp>
          <p:nvSpPr>
            <p:cNvPr id="21" name="Google Shape;850;p59">
              <a:extLst>
                <a:ext uri="{FF2B5EF4-FFF2-40B4-BE49-F238E27FC236}">
                  <a16:creationId xmlns:a16="http://schemas.microsoft.com/office/drawing/2014/main" id="{94DB0D21-4E6D-794C-A0E4-1E9E7BB38BEE}"/>
                </a:ext>
              </a:extLst>
            </p:cNvPr>
            <p:cNvSpPr/>
            <p:nvPr/>
          </p:nvSpPr>
          <p:spPr>
            <a:xfrm>
              <a:off x="3839473" y="2074076"/>
              <a:ext cx="3659100" cy="261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51;p59">
              <a:extLst>
                <a:ext uri="{FF2B5EF4-FFF2-40B4-BE49-F238E27FC236}">
                  <a16:creationId xmlns:a16="http://schemas.microsoft.com/office/drawing/2014/main" id="{CD07020B-7953-F14B-974A-FF48B2851451}"/>
                </a:ext>
              </a:extLst>
            </p:cNvPr>
            <p:cNvSpPr/>
            <p:nvPr/>
          </p:nvSpPr>
          <p:spPr>
            <a:xfrm>
              <a:off x="3839473" y="2074076"/>
              <a:ext cx="1851312" cy="261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930A4CAE-C6A6-A545-9469-3AFCF787A474}"/>
              </a:ext>
            </a:extLst>
          </p:cNvPr>
          <p:cNvGrpSpPr/>
          <p:nvPr/>
        </p:nvGrpSpPr>
        <p:grpSpPr>
          <a:xfrm>
            <a:off x="3281178" y="2353640"/>
            <a:ext cx="3659100" cy="261000"/>
            <a:chOff x="3839473" y="2074076"/>
            <a:chExt cx="3659100" cy="261000"/>
          </a:xfrm>
        </p:grpSpPr>
        <p:sp>
          <p:nvSpPr>
            <p:cNvPr id="24" name="Google Shape;850;p59">
              <a:extLst>
                <a:ext uri="{FF2B5EF4-FFF2-40B4-BE49-F238E27FC236}">
                  <a16:creationId xmlns:a16="http://schemas.microsoft.com/office/drawing/2014/main" id="{C4B75606-966F-BD4D-9A2E-29AB0340D88C}"/>
                </a:ext>
              </a:extLst>
            </p:cNvPr>
            <p:cNvSpPr/>
            <p:nvPr/>
          </p:nvSpPr>
          <p:spPr>
            <a:xfrm>
              <a:off x="3839473" y="2074076"/>
              <a:ext cx="3659100" cy="261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1;p59">
              <a:extLst>
                <a:ext uri="{FF2B5EF4-FFF2-40B4-BE49-F238E27FC236}">
                  <a16:creationId xmlns:a16="http://schemas.microsoft.com/office/drawing/2014/main" id="{F7102BAC-CA78-4747-8611-92E1E64E7D74}"/>
                </a:ext>
              </a:extLst>
            </p:cNvPr>
            <p:cNvSpPr/>
            <p:nvPr/>
          </p:nvSpPr>
          <p:spPr>
            <a:xfrm>
              <a:off x="3839473" y="2074076"/>
              <a:ext cx="2608057" cy="261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841;p59">
            <a:extLst>
              <a:ext uri="{FF2B5EF4-FFF2-40B4-BE49-F238E27FC236}">
                <a16:creationId xmlns:a16="http://schemas.microsoft.com/office/drawing/2014/main" id="{2CE6D14B-96FF-7149-8DF1-6F8FF79E2BC5}"/>
              </a:ext>
            </a:extLst>
          </p:cNvPr>
          <p:cNvSpPr txBox="1">
            <a:spLocks noGrp="1"/>
          </p:cNvSpPr>
          <p:nvPr>
            <p:ph type="subTitle" idx="1"/>
          </p:nvPr>
        </p:nvSpPr>
        <p:spPr>
          <a:xfrm>
            <a:off x="687829" y="1194494"/>
            <a:ext cx="2081400" cy="44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latin typeface="PT Serif"/>
                <a:ea typeface="PT Serif"/>
                <a:cs typeface="PT Serif"/>
                <a:sym typeface="PT Serif"/>
              </a:rPr>
              <a:t>Python</a:t>
            </a:r>
            <a:endParaRPr sz="2500" dirty="0">
              <a:latin typeface="PT Serif"/>
              <a:ea typeface="PT Serif"/>
              <a:cs typeface="PT Serif"/>
              <a:sym typeface="PT Serif"/>
            </a:endParaRPr>
          </a:p>
        </p:txBody>
      </p:sp>
      <p:sp>
        <p:nvSpPr>
          <p:cNvPr id="27" name="Google Shape;841;p59">
            <a:extLst>
              <a:ext uri="{FF2B5EF4-FFF2-40B4-BE49-F238E27FC236}">
                <a16:creationId xmlns:a16="http://schemas.microsoft.com/office/drawing/2014/main" id="{63A88625-817B-2E4C-9884-DED451BCBDCF}"/>
              </a:ext>
            </a:extLst>
          </p:cNvPr>
          <p:cNvSpPr txBox="1">
            <a:spLocks/>
          </p:cNvSpPr>
          <p:nvPr/>
        </p:nvSpPr>
        <p:spPr>
          <a:xfrm>
            <a:off x="687829" y="1750599"/>
            <a:ext cx="2081400" cy="44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1pPr>
            <a:lvl2pPr marL="914400" marR="0" lvl="1"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2pPr>
            <a:lvl3pPr marL="1371600" marR="0" lvl="2"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3pPr>
            <a:lvl4pPr marL="1828800" marR="0" lvl="3"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4pPr>
            <a:lvl5pPr marL="2286000" marR="0" lvl="4"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5pPr>
            <a:lvl6pPr marL="2743200" marR="0" lvl="5"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6pPr>
            <a:lvl7pPr marL="3200400" marR="0" lvl="6"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7pPr>
            <a:lvl8pPr marL="3657600" marR="0" lvl="7"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8pPr>
            <a:lvl9pPr marL="4114800" marR="0" lvl="8"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9pPr>
          </a:lstStyle>
          <a:p>
            <a:pPr marL="0" indent="0"/>
            <a:r>
              <a:rPr lang="en-IN" sz="2500" dirty="0">
                <a:latin typeface="PT Serif"/>
                <a:ea typeface="PT Serif"/>
                <a:cs typeface="PT Serif"/>
                <a:sym typeface="PT Serif"/>
              </a:rPr>
              <a:t>Tkinter</a:t>
            </a:r>
          </a:p>
        </p:txBody>
      </p:sp>
      <p:sp>
        <p:nvSpPr>
          <p:cNvPr id="28" name="Google Shape;841;p59">
            <a:extLst>
              <a:ext uri="{FF2B5EF4-FFF2-40B4-BE49-F238E27FC236}">
                <a16:creationId xmlns:a16="http://schemas.microsoft.com/office/drawing/2014/main" id="{F9BCAC11-FE4C-C94D-B5D1-6D8F6E20C676}"/>
              </a:ext>
            </a:extLst>
          </p:cNvPr>
          <p:cNvSpPr txBox="1">
            <a:spLocks/>
          </p:cNvSpPr>
          <p:nvPr/>
        </p:nvSpPr>
        <p:spPr>
          <a:xfrm>
            <a:off x="482484" y="2309329"/>
            <a:ext cx="2081400" cy="44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1pPr>
            <a:lvl2pPr marL="914400" marR="0" lvl="1"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2pPr>
            <a:lvl3pPr marL="1371600" marR="0" lvl="2"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3pPr>
            <a:lvl4pPr marL="1828800" marR="0" lvl="3"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4pPr>
            <a:lvl5pPr marL="2286000" marR="0" lvl="4"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5pPr>
            <a:lvl6pPr marL="2743200" marR="0" lvl="5"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6pPr>
            <a:lvl7pPr marL="3200400" marR="0" lvl="6"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7pPr>
            <a:lvl8pPr marL="3657600" marR="0" lvl="7"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8pPr>
            <a:lvl9pPr marL="4114800" marR="0" lvl="8"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9pPr>
          </a:lstStyle>
          <a:p>
            <a:pPr marL="0" indent="0"/>
            <a:r>
              <a:rPr lang="en-IN" sz="2500" dirty="0">
                <a:latin typeface="PT Serif"/>
                <a:ea typeface="PT Serif"/>
                <a:cs typeface="PT Serif"/>
                <a:sym typeface="PT Serif"/>
              </a:rPr>
              <a:t>Psutil</a:t>
            </a:r>
          </a:p>
        </p:txBody>
      </p:sp>
      <p:sp>
        <p:nvSpPr>
          <p:cNvPr id="29" name="Google Shape;840;p59">
            <a:extLst>
              <a:ext uri="{FF2B5EF4-FFF2-40B4-BE49-F238E27FC236}">
                <a16:creationId xmlns:a16="http://schemas.microsoft.com/office/drawing/2014/main" id="{38B5BFB9-2E59-B242-AD30-0BBBFF7ECCC1}"/>
              </a:ext>
            </a:extLst>
          </p:cNvPr>
          <p:cNvSpPr txBox="1">
            <a:spLocks/>
          </p:cNvSpPr>
          <p:nvPr/>
        </p:nvSpPr>
        <p:spPr>
          <a:xfrm>
            <a:off x="7449914" y="1750599"/>
            <a:ext cx="1181019" cy="44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Space Grotesk Medium"/>
              <a:buNone/>
              <a:defRPr sz="3800" b="0" i="0" u="none" strike="noStrike" cap="none">
                <a:solidFill>
                  <a:schemeClr val="dk1"/>
                </a:solidFill>
                <a:latin typeface="Space Grotesk Medium"/>
                <a:ea typeface="Space Grotesk Medium"/>
                <a:cs typeface="Space Grotesk Medium"/>
                <a:sym typeface="Space Grotesk Medium"/>
              </a:defRPr>
            </a:lvl1pPr>
            <a:lvl2pPr marR="0" lvl="1"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2pPr>
            <a:lvl3pPr marR="0" lvl="2"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3pPr>
            <a:lvl4pPr marR="0" lvl="3"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4pPr>
            <a:lvl5pPr marR="0" lvl="4"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5pPr>
            <a:lvl6pPr marR="0" lvl="5"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6pPr>
            <a:lvl7pPr marR="0" lvl="6"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7pPr>
            <a:lvl8pPr marR="0" lvl="7"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8pPr>
            <a:lvl9pPr marR="0" lvl="8"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9pPr>
          </a:lstStyle>
          <a:p>
            <a:pPr algn="ctr"/>
            <a:r>
              <a:rPr lang="en" sz="3000" dirty="0"/>
              <a:t>50%</a:t>
            </a:r>
          </a:p>
        </p:txBody>
      </p:sp>
      <p:sp>
        <p:nvSpPr>
          <p:cNvPr id="30" name="Google Shape;840;p59">
            <a:extLst>
              <a:ext uri="{FF2B5EF4-FFF2-40B4-BE49-F238E27FC236}">
                <a16:creationId xmlns:a16="http://schemas.microsoft.com/office/drawing/2014/main" id="{0F9A95D9-8805-F543-A2E2-A4FF26E1EC88}"/>
              </a:ext>
            </a:extLst>
          </p:cNvPr>
          <p:cNvSpPr txBox="1">
            <a:spLocks/>
          </p:cNvSpPr>
          <p:nvPr/>
        </p:nvSpPr>
        <p:spPr>
          <a:xfrm>
            <a:off x="7449913" y="2309329"/>
            <a:ext cx="1181019" cy="44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Space Grotesk Medium"/>
              <a:buNone/>
              <a:defRPr sz="3800" b="0" i="0" u="none" strike="noStrike" cap="none">
                <a:solidFill>
                  <a:schemeClr val="dk1"/>
                </a:solidFill>
                <a:latin typeface="Space Grotesk Medium"/>
                <a:ea typeface="Space Grotesk Medium"/>
                <a:cs typeface="Space Grotesk Medium"/>
                <a:sym typeface="Space Grotesk Medium"/>
              </a:defRPr>
            </a:lvl1pPr>
            <a:lvl2pPr marR="0" lvl="1"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2pPr>
            <a:lvl3pPr marR="0" lvl="2"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3pPr>
            <a:lvl4pPr marR="0" lvl="3"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4pPr>
            <a:lvl5pPr marR="0" lvl="4"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5pPr>
            <a:lvl6pPr marR="0" lvl="5"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6pPr>
            <a:lvl7pPr marR="0" lvl="6"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7pPr>
            <a:lvl8pPr marR="0" lvl="7"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8pPr>
            <a:lvl9pPr marR="0" lvl="8"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9pPr>
          </a:lstStyle>
          <a:p>
            <a:pPr algn="ctr"/>
            <a:r>
              <a:rPr lang="en" sz="3000" dirty="0"/>
              <a:t>80%</a:t>
            </a:r>
          </a:p>
        </p:txBody>
      </p:sp>
      <p:sp>
        <p:nvSpPr>
          <p:cNvPr id="31" name="Google Shape;840;p59">
            <a:extLst>
              <a:ext uri="{FF2B5EF4-FFF2-40B4-BE49-F238E27FC236}">
                <a16:creationId xmlns:a16="http://schemas.microsoft.com/office/drawing/2014/main" id="{82F0463F-5682-0045-B79A-35A61CCAD168}"/>
              </a:ext>
            </a:extLst>
          </p:cNvPr>
          <p:cNvSpPr txBox="1">
            <a:spLocks/>
          </p:cNvSpPr>
          <p:nvPr/>
        </p:nvSpPr>
        <p:spPr>
          <a:xfrm>
            <a:off x="7449912" y="2877742"/>
            <a:ext cx="1181019" cy="44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Space Grotesk Medium"/>
              <a:buNone/>
              <a:defRPr sz="3800" b="0" i="0" u="none" strike="noStrike" cap="none">
                <a:solidFill>
                  <a:schemeClr val="dk1"/>
                </a:solidFill>
                <a:latin typeface="Space Grotesk Medium"/>
                <a:ea typeface="Space Grotesk Medium"/>
                <a:cs typeface="Space Grotesk Medium"/>
                <a:sym typeface="Space Grotesk Medium"/>
              </a:defRPr>
            </a:lvl1pPr>
            <a:lvl2pPr marR="0" lvl="1"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2pPr>
            <a:lvl3pPr marR="0" lvl="2"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3pPr>
            <a:lvl4pPr marR="0" lvl="3"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4pPr>
            <a:lvl5pPr marR="0" lvl="4"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5pPr>
            <a:lvl6pPr marR="0" lvl="5"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6pPr>
            <a:lvl7pPr marR="0" lvl="6"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7pPr>
            <a:lvl8pPr marR="0" lvl="7"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8pPr>
            <a:lvl9pPr marR="0" lvl="8"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9pPr>
          </a:lstStyle>
          <a:p>
            <a:pPr algn="ctr"/>
            <a:r>
              <a:rPr lang="en" sz="3000" dirty="0"/>
              <a:t>20%</a:t>
            </a:r>
          </a:p>
        </p:txBody>
      </p:sp>
      <p:grpSp>
        <p:nvGrpSpPr>
          <p:cNvPr id="32" name="Group 31">
            <a:extLst>
              <a:ext uri="{FF2B5EF4-FFF2-40B4-BE49-F238E27FC236}">
                <a16:creationId xmlns:a16="http://schemas.microsoft.com/office/drawing/2014/main" id="{35D34668-E80D-8D41-92B7-EB8766130A15}"/>
              </a:ext>
            </a:extLst>
          </p:cNvPr>
          <p:cNvGrpSpPr/>
          <p:nvPr/>
        </p:nvGrpSpPr>
        <p:grpSpPr>
          <a:xfrm>
            <a:off x="3281178" y="2904322"/>
            <a:ext cx="3659100" cy="261000"/>
            <a:chOff x="3839473" y="2074076"/>
            <a:chExt cx="3659100" cy="261000"/>
          </a:xfrm>
        </p:grpSpPr>
        <p:sp>
          <p:nvSpPr>
            <p:cNvPr id="33" name="Google Shape;850;p59">
              <a:extLst>
                <a:ext uri="{FF2B5EF4-FFF2-40B4-BE49-F238E27FC236}">
                  <a16:creationId xmlns:a16="http://schemas.microsoft.com/office/drawing/2014/main" id="{B6260633-2CA3-8846-919F-A2FD60BC4DAD}"/>
                </a:ext>
              </a:extLst>
            </p:cNvPr>
            <p:cNvSpPr/>
            <p:nvPr/>
          </p:nvSpPr>
          <p:spPr>
            <a:xfrm>
              <a:off x="3839473" y="2074076"/>
              <a:ext cx="3659100" cy="261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51;p59">
              <a:extLst>
                <a:ext uri="{FF2B5EF4-FFF2-40B4-BE49-F238E27FC236}">
                  <a16:creationId xmlns:a16="http://schemas.microsoft.com/office/drawing/2014/main" id="{1E33DFB2-B2FB-D843-A1A0-992ECEFD90B0}"/>
                </a:ext>
              </a:extLst>
            </p:cNvPr>
            <p:cNvSpPr/>
            <p:nvPr/>
          </p:nvSpPr>
          <p:spPr>
            <a:xfrm>
              <a:off x="3839474" y="2074076"/>
              <a:ext cx="1031508" cy="261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841;p59">
            <a:extLst>
              <a:ext uri="{FF2B5EF4-FFF2-40B4-BE49-F238E27FC236}">
                <a16:creationId xmlns:a16="http://schemas.microsoft.com/office/drawing/2014/main" id="{927FF866-F5FB-D84D-BBD3-BF78FF80081D}"/>
              </a:ext>
            </a:extLst>
          </p:cNvPr>
          <p:cNvSpPr txBox="1">
            <a:spLocks/>
          </p:cNvSpPr>
          <p:nvPr/>
        </p:nvSpPr>
        <p:spPr>
          <a:xfrm>
            <a:off x="745935" y="2877742"/>
            <a:ext cx="2081400" cy="44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1pPr>
            <a:lvl2pPr marL="914400" marR="0" lvl="1"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2pPr>
            <a:lvl3pPr marL="1371600" marR="0" lvl="2"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3pPr>
            <a:lvl4pPr marL="1828800" marR="0" lvl="3"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4pPr>
            <a:lvl5pPr marL="2286000" marR="0" lvl="4"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5pPr>
            <a:lvl6pPr marL="2743200" marR="0" lvl="5"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6pPr>
            <a:lvl7pPr marL="3200400" marR="0" lvl="6"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7pPr>
            <a:lvl8pPr marL="3657600" marR="0" lvl="7"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8pPr>
            <a:lvl9pPr marL="4114800" marR="0" lvl="8"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9pPr>
          </a:lstStyle>
          <a:p>
            <a:pPr marL="0" indent="0"/>
            <a:r>
              <a:rPr lang="en-IN" sz="2500" dirty="0">
                <a:latin typeface="PT Serif"/>
                <a:ea typeface="PT Serif"/>
                <a:cs typeface="PT Serif"/>
                <a:sym typeface="PT Serif"/>
              </a:rPr>
              <a:t>Platform</a:t>
            </a:r>
          </a:p>
        </p:txBody>
      </p:sp>
      <p:sp>
        <p:nvSpPr>
          <p:cNvPr id="36" name="Google Shape;841;p59">
            <a:extLst>
              <a:ext uri="{FF2B5EF4-FFF2-40B4-BE49-F238E27FC236}">
                <a16:creationId xmlns:a16="http://schemas.microsoft.com/office/drawing/2014/main" id="{49FACF1E-2A3B-4D47-8135-3BEF574E9D17}"/>
              </a:ext>
            </a:extLst>
          </p:cNvPr>
          <p:cNvSpPr txBox="1">
            <a:spLocks/>
          </p:cNvSpPr>
          <p:nvPr/>
        </p:nvSpPr>
        <p:spPr>
          <a:xfrm>
            <a:off x="962339" y="3341377"/>
            <a:ext cx="2081400" cy="44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1pPr>
            <a:lvl2pPr marL="914400" marR="0" lvl="1"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2pPr>
            <a:lvl3pPr marL="1371600" marR="0" lvl="2"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3pPr>
            <a:lvl4pPr marL="1828800" marR="0" lvl="3"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4pPr>
            <a:lvl5pPr marL="2286000" marR="0" lvl="4"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5pPr>
            <a:lvl6pPr marL="2743200" marR="0" lvl="5"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6pPr>
            <a:lvl7pPr marL="3200400" marR="0" lvl="6"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7pPr>
            <a:lvl8pPr marL="3657600" marR="0" lvl="7"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8pPr>
            <a:lvl9pPr marL="4114800" marR="0" lvl="8"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9pPr>
          </a:lstStyle>
          <a:p>
            <a:pPr marL="0" indent="0"/>
            <a:r>
              <a:rPr lang="en-IN" sz="2500" dirty="0">
                <a:latin typeface="PT Serif"/>
                <a:ea typeface="PT Serif"/>
                <a:cs typeface="PT Serif"/>
                <a:sym typeface="PT Serif"/>
              </a:rPr>
              <a:t>Os (for Mac)</a:t>
            </a:r>
          </a:p>
        </p:txBody>
      </p:sp>
      <p:grpSp>
        <p:nvGrpSpPr>
          <p:cNvPr id="37" name="Group 36">
            <a:extLst>
              <a:ext uri="{FF2B5EF4-FFF2-40B4-BE49-F238E27FC236}">
                <a16:creationId xmlns:a16="http://schemas.microsoft.com/office/drawing/2014/main" id="{EB8BA19E-0A95-E243-B8E9-97FBFEEB81AE}"/>
              </a:ext>
            </a:extLst>
          </p:cNvPr>
          <p:cNvGrpSpPr/>
          <p:nvPr/>
        </p:nvGrpSpPr>
        <p:grpSpPr>
          <a:xfrm>
            <a:off x="3302940" y="3456834"/>
            <a:ext cx="3659100" cy="261000"/>
            <a:chOff x="3839473" y="2074076"/>
            <a:chExt cx="3659100" cy="261000"/>
          </a:xfrm>
        </p:grpSpPr>
        <p:sp>
          <p:nvSpPr>
            <p:cNvPr id="38" name="Google Shape;850;p59">
              <a:extLst>
                <a:ext uri="{FF2B5EF4-FFF2-40B4-BE49-F238E27FC236}">
                  <a16:creationId xmlns:a16="http://schemas.microsoft.com/office/drawing/2014/main" id="{84CF309F-2737-9F42-BE24-C235067E23B0}"/>
                </a:ext>
              </a:extLst>
            </p:cNvPr>
            <p:cNvSpPr/>
            <p:nvPr/>
          </p:nvSpPr>
          <p:spPr>
            <a:xfrm>
              <a:off x="3839473" y="2074076"/>
              <a:ext cx="3659100" cy="261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51;p59">
              <a:extLst>
                <a:ext uri="{FF2B5EF4-FFF2-40B4-BE49-F238E27FC236}">
                  <a16:creationId xmlns:a16="http://schemas.microsoft.com/office/drawing/2014/main" id="{B76DACC4-10F4-074C-B0C7-1488231B21BE}"/>
                </a:ext>
              </a:extLst>
            </p:cNvPr>
            <p:cNvSpPr/>
            <p:nvPr/>
          </p:nvSpPr>
          <p:spPr>
            <a:xfrm>
              <a:off x="3839474" y="2074076"/>
              <a:ext cx="614790" cy="261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840;p59">
            <a:extLst>
              <a:ext uri="{FF2B5EF4-FFF2-40B4-BE49-F238E27FC236}">
                <a16:creationId xmlns:a16="http://schemas.microsoft.com/office/drawing/2014/main" id="{B7DE2869-232A-D64F-8962-D1D9FB0CFE0D}"/>
              </a:ext>
            </a:extLst>
          </p:cNvPr>
          <p:cNvSpPr txBox="1">
            <a:spLocks/>
          </p:cNvSpPr>
          <p:nvPr/>
        </p:nvSpPr>
        <p:spPr>
          <a:xfrm>
            <a:off x="7449911" y="3364734"/>
            <a:ext cx="1181019" cy="44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Space Grotesk Medium"/>
              <a:buNone/>
              <a:defRPr sz="3800" b="0" i="0" u="none" strike="noStrike" cap="none">
                <a:solidFill>
                  <a:schemeClr val="dk1"/>
                </a:solidFill>
                <a:latin typeface="Space Grotesk Medium"/>
                <a:ea typeface="Space Grotesk Medium"/>
                <a:cs typeface="Space Grotesk Medium"/>
                <a:sym typeface="Space Grotesk Medium"/>
              </a:defRPr>
            </a:lvl1pPr>
            <a:lvl2pPr marR="0" lvl="1"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2pPr>
            <a:lvl3pPr marR="0" lvl="2"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3pPr>
            <a:lvl4pPr marR="0" lvl="3"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4pPr>
            <a:lvl5pPr marR="0" lvl="4"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5pPr>
            <a:lvl6pPr marR="0" lvl="5"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6pPr>
            <a:lvl7pPr marR="0" lvl="6"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7pPr>
            <a:lvl8pPr marR="0" lvl="7"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8pPr>
            <a:lvl9pPr marR="0" lvl="8" algn="ctr" rtl="0">
              <a:lnSpc>
                <a:spcPct val="100000"/>
              </a:lnSpc>
              <a:spcBef>
                <a:spcPts val="0"/>
              </a:spcBef>
              <a:spcAft>
                <a:spcPts val="0"/>
              </a:spcAft>
              <a:buClr>
                <a:schemeClr val="dk1"/>
              </a:buClr>
              <a:buSzPts val="3600"/>
              <a:buFont typeface="Space Grotesk Medium"/>
              <a:buNone/>
              <a:defRPr sz="3600" b="0" i="0" u="none" strike="noStrike" cap="none">
                <a:solidFill>
                  <a:schemeClr val="dk1"/>
                </a:solidFill>
                <a:latin typeface="Space Grotesk Medium"/>
                <a:ea typeface="Space Grotesk Medium"/>
                <a:cs typeface="Space Grotesk Medium"/>
                <a:sym typeface="Space Grotesk Medium"/>
              </a:defRPr>
            </a:lvl9pPr>
          </a:lstStyle>
          <a:p>
            <a:pPr algn="ctr"/>
            <a:r>
              <a:rPr lang="en" sz="3000" dirty="0"/>
              <a:t>10%</a:t>
            </a:r>
          </a:p>
        </p:txBody>
      </p:sp>
    </p:spTree>
    <p:extLst>
      <p:ext uri="{BB962C8B-B14F-4D97-AF65-F5344CB8AC3E}">
        <p14:creationId xmlns:p14="http://schemas.microsoft.com/office/powerpoint/2010/main" val="53744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Implementation</a:t>
            </a:r>
            <a:endParaRPr dirty="0"/>
          </a:p>
        </p:txBody>
      </p:sp>
      <p:sp>
        <p:nvSpPr>
          <p:cNvPr id="461" name="Google Shape;461;p50"/>
          <p:cNvSpPr/>
          <p:nvPr/>
        </p:nvSpPr>
        <p:spPr>
          <a:xfrm>
            <a:off x="3255300" y="1332750"/>
            <a:ext cx="2633400" cy="603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000" dirty="0">
                <a:solidFill>
                  <a:schemeClr val="dk1"/>
                </a:solidFill>
                <a:latin typeface="Space Grotesk Medium"/>
                <a:ea typeface="Space Grotesk Medium"/>
                <a:cs typeface="Space Grotesk Medium"/>
                <a:sym typeface="Space Grotesk Medium"/>
              </a:rPr>
              <a:t>First Section</a:t>
            </a:r>
            <a:endParaRPr sz="2000" dirty="0">
              <a:solidFill>
                <a:schemeClr val="dk1"/>
              </a:solidFill>
              <a:latin typeface="Space Grotesk Medium"/>
              <a:ea typeface="Space Grotesk Medium"/>
              <a:cs typeface="Space Grotesk Medium"/>
              <a:sym typeface="Space Grotesk Medium"/>
            </a:endParaRPr>
          </a:p>
        </p:txBody>
      </p:sp>
      <p:cxnSp>
        <p:nvCxnSpPr>
          <p:cNvPr id="465" name="Google Shape;465;p50"/>
          <p:cNvCxnSpPr>
            <a:stCxn id="461" idx="2"/>
            <a:endCxn id="466" idx="0"/>
          </p:cNvCxnSpPr>
          <p:nvPr/>
        </p:nvCxnSpPr>
        <p:spPr>
          <a:xfrm rot="5400000">
            <a:off x="2916287" y="789437"/>
            <a:ext cx="509400" cy="2802026"/>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467" name="Google Shape;467;p50"/>
          <p:cNvCxnSpPr>
            <a:stCxn id="461" idx="2"/>
            <a:endCxn id="468" idx="0"/>
          </p:cNvCxnSpPr>
          <p:nvPr/>
        </p:nvCxnSpPr>
        <p:spPr>
          <a:xfrm rot="16200000" flipH="1">
            <a:off x="5588400" y="919350"/>
            <a:ext cx="509400" cy="2542200"/>
          </a:xfrm>
          <a:prstGeom prst="bentConnector3">
            <a:avLst>
              <a:gd name="adj1" fmla="val 50000"/>
            </a:avLst>
          </a:prstGeom>
          <a:noFill/>
          <a:ln w="9525" cap="flat" cmpd="sng">
            <a:solidFill>
              <a:schemeClr val="dk2"/>
            </a:solidFill>
            <a:prstDash val="solid"/>
            <a:round/>
            <a:headEnd type="none" w="med" len="med"/>
            <a:tailEnd type="triangle" w="med" len="med"/>
          </a:ln>
        </p:spPr>
      </p:cxnSp>
      <p:sp>
        <p:nvSpPr>
          <p:cNvPr id="466" name="Google Shape;466;p50"/>
          <p:cNvSpPr txBox="1"/>
          <p:nvPr/>
        </p:nvSpPr>
        <p:spPr>
          <a:xfrm>
            <a:off x="544474" y="2445150"/>
            <a:ext cx="2451000" cy="603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000" dirty="0">
                <a:solidFill>
                  <a:schemeClr val="dk1"/>
                </a:solidFill>
                <a:latin typeface="Space Grotesk Medium"/>
                <a:ea typeface="Space Grotesk Medium"/>
                <a:cs typeface="Space Grotesk Medium"/>
                <a:sym typeface="Space Grotesk Medium"/>
              </a:rPr>
              <a:t>Battery percentage</a:t>
            </a:r>
            <a:endParaRPr sz="2000" dirty="0">
              <a:solidFill>
                <a:schemeClr val="dk1"/>
              </a:solidFill>
              <a:latin typeface="Space Grotesk Medium"/>
              <a:ea typeface="Space Grotesk Medium"/>
              <a:cs typeface="Space Grotesk Medium"/>
              <a:sym typeface="Space Grotesk Medium"/>
            </a:endParaRPr>
          </a:p>
        </p:txBody>
      </p:sp>
      <p:sp>
        <p:nvSpPr>
          <p:cNvPr id="468" name="Google Shape;468;p50"/>
          <p:cNvSpPr txBox="1"/>
          <p:nvPr/>
        </p:nvSpPr>
        <p:spPr>
          <a:xfrm>
            <a:off x="5888700" y="2445150"/>
            <a:ext cx="2451000" cy="603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000" dirty="0">
                <a:solidFill>
                  <a:schemeClr val="dk1"/>
                </a:solidFill>
                <a:latin typeface="Space Grotesk Medium"/>
                <a:ea typeface="Space Grotesk Medium"/>
                <a:cs typeface="Space Grotesk Medium"/>
                <a:sym typeface="Space Grotesk Medium"/>
              </a:rPr>
              <a:t>Plugged in or not</a:t>
            </a:r>
            <a:endParaRPr sz="2000" dirty="0">
              <a:solidFill>
                <a:schemeClr val="dk1"/>
              </a:solidFill>
              <a:latin typeface="Space Grotesk Medium"/>
              <a:ea typeface="Space Grotesk Medium"/>
              <a:cs typeface="Space Grotesk Medium"/>
              <a:sym typeface="Space Grotesk Medium"/>
            </a:endParaRPr>
          </a:p>
        </p:txBody>
      </p:sp>
      <p:pic>
        <p:nvPicPr>
          <p:cNvPr id="7" name="Picture 6">
            <a:extLst>
              <a:ext uri="{FF2B5EF4-FFF2-40B4-BE49-F238E27FC236}">
                <a16:creationId xmlns:a16="http://schemas.microsoft.com/office/drawing/2014/main" id="{33E2DBE7-6435-4846-8852-4BBE458A94E4}"/>
              </a:ext>
            </a:extLst>
          </p:cNvPr>
          <p:cNvPicPr>
            <a:picLocks noChangeAspect="1"/>
          </p:cNvPicPr>
          <p:nvPr/>
        </p:nvPicPr>
        <p:blipFill>
          <a:blip r:embed="rId3"/>
          <a:stretch>
            <a:fillRect/>
          </a:stretch>
        </p:blipFill>
        <p:spPr>
          <a:xfrm>
            <a:off x="604564" y="3363175"/>
            <a:ext cx="3441700" cy="469900"/>
          </a:xfrm>
          <a:prstGeom prst="rect">
            <a:avLst/>
          </a:prstGeom>
        </p:spPr>
      </p:pic>
      <p:pic>
        <p:nvPicPr>
          <p:cNvPr id="9" name="Picture 8">
            <a:extLst>
              <a:ext uri="{FF2B5EF4-FFF2-40B4-BE49-F238E27FC236}">
                <a16:creationId xmlns:a16="http://schemas.microsoft.com/office/drawing/2014/main" id="{FF1DBF3D-5F4A-C64B-AE0C-D11933F4EB28}"/>
              </a:ext>
            </a:extLst>
          </p:cNvPr>
          <p:cNvPicPr>
            <a:picLocks noChangeAspect="1"/>
          </p:cNvPicPr>
          <p:nvPr/>
        </p:nvPicPr>
        <p:blipFill>
          <a:blip r:embed="rId4"/>
          <a:stretch>
            <a:fillRect/>
          </a:stretch>
        </p:blipFill>
        <p:spPr>
          <a:xfrm>
            <a:off x="5401400" y="3363174"/>
            <a:ext cx="3022600" cy="2921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1" name="Google Shape;461;p50"/>
          <p:cNvSpPr/>
          <p:nvPr/>
        </p:nvSpPr>
        <p:spPr>
          <a:xfrm>
            <a:off x="3255300" y="386819"/>
            <a:ext cx="2633400" cy="603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000" dirty="0">
                <a:solidFill>
                  <a:schemeClr val="dk1"/>
                </a:solidFill>
                <a:latin typeface="Space Grotesk Medium"/>
                <a:ea typeface="Space Grotesk Medium"/>
                <a:cs typeface="Space Grotesk Medium"/>
                <a:sym typeface="Space Grotesk Medium"/>
              </a:rPr>
              <a:t>Second Section</a:t>
            </a:r>
            <a:endParaRPr sz="2000" dirty="0">
              <a:solidFill>
                <a:schemeClr val="dk1"/>
              </a:solidFill>
              <a:latin typeface="Space Grotesk Medium"/>
              <a:ea typeface="Space Grotesk Medium"/>
              <a:cs typeface="Space Grotesk Medium"/>
              <a:sym typeface="Space Grotesk Medium"/>
            </a:endParaRPr>
          </a:p>
        </p:txBody>
      </p:sp>
      <p:cxnSp>
        <p:nvCxnSpPr>
          <p:cNvPr id="465" name="Google Shape;465;p50"/>
          <p:cNvCxnSpPr>
            <a:stCxn id="461" idx="2"/>
            <a:endCxn id="466" idx="0"/>
          </p:cNvCxnSpPr>
          <p:nvPr/>
        </p:nvCxnSpPr>
        <p:spPr>
          <a:xfrm rot="5400000">
            <a:off x="2306114" y="4363"/>
            <a:ext cx="1280431" cy="3251342"/>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467" name="Google Shape;467;p50"/>
          <p:cNvCxnSpPr>
            <a:cxnSpLocks/>
            <a:stCxn id="461" idx="2"/>
            <a:endCxn id="468" idx="0"/>
          </p:cNvCxnSpPr>
          <p:nvPr/>
        </p:nvCxnSpPr>
        <p:spPr>
          <a:xfrm rot="5400000">
            <a:off x="3844011" y="1542258"/>
            <a:ext cx="1280428" cy="175550"/>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469" name="Google Shape;469;p50"/>
          <p:cNvCxnSpPr>
            <a:stCxn id="461" idx="2"/>
            <a:endCxn id="470" idx="0"/>
          </p:cNvCxnSpPr>
          <p:nvPr/>
        </p:nvCxnSpPr>
        <p:spPr>
          <a:xfrm rot="16200000" flipH="1">
            <a:off x="5245060" y="316758"/>
            <a:ext cx="1280431" cy="2626551"/>
          </a:xfrm>
          <a:prstGeom prst="bentConnector3">
            <a:avLst>
              <a:gd name="adj1" fmla="val 50000"/>
            </a:avLst>
          </a:prstGeom>
          <a:noFill/>
          <a:ln w="9525" cap="flat" cmpd="sng">
            <a:solidFill>
              <a:schemeClr val="dk2"/>
            </a:solidFill>
            <a:prstDash val="solid"/>
            <a:round/>
            <a:headEnd type="none" w="med" len="med"/>
            <a:tailEnd type="triangle" w="med" len="med"/>
          </a:ln>
        </p:spPr>
      </p:cxnSp>
      <p:sp>
        <p:nvSpPr>
          <p:cNvPr id="466" name="Google Shape;466;p50"/>
          <p:cNvSpPr txBox="1"/>
          <p:nvPr/>
        </p:nvSpPr>
        <p:spPr>
          <a:xfrm>
            <a:off x="95158" y="2270250"/>
            <a:ext cx="2451000" cy="603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000" dirty="0">
                <a:solidFill>
                  <a:schemeClr val="dk1"/>
                </a:solidFill>
                <a:latin typeface="Space Grotesk Medium"/>
                <a:ea typeface="Space Grotesk Medium"/>
                <a:cs typeface="Space Grotesk Medium"/>
                <a:sym typeface="Space Grotesk Medium"/>
              </a:rPr>
              <a:t>CPU Usage</a:t>
            </a:r>
            <a:endParaRPr sz="2000" dirty="0">
              <a:solidFill>
                <a:schemeClr val="dk1"/>
              </a:solidFill>
              <a:latin typeface="Space Grotesk Medium"/>
              <a:ea typeface="Space Grotesk Medium"/>
              <a:cs typeface="Space Grotesk Medium"/>
              <a:sym typeface="Space Grotesk Medium"/>
            </a:endParaRPr>
          </a:p>
        </p:txBody>
      </p:sp>
      <p:sp>
        <p:nvSpPr>
          <p:cNvPr id="468" name="Google Shape;468;p50"/>
          <p:cNvSpPr txBox="1"/>
          <p:nvPr/>
        </p:nvSpPr>
        <p:spPr>
          <a:xfrm>
            <a:off x="3170950" y="2270247"/>
            <a:ext cx="2451000" cy="603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000" dirty="0">
                <a:solidFill>
                  <a:schemeClr val="dk1"/>
                </a:solidFill>
                <a:latin typeface="Space Grotesk Medium"/>
                <a:ea typeface="Space Grotesk Medium"/>
                <a:cs typeface="Space Grotesk Medium"/>
                <a:sym typeface="Space Grotesk Medium"/>
              </a:rPr>
              <a:t>Ram Usage</a:t>
            </a:r>
            <a:endParaRPr sz="2000" dirty="0">
              <a:solidFill>
                <a:schemeClr val="dk1"/>
              </a:solidFill>
              <a:latin typeface="Space Grotesk Medium"/>
              <a:ea typeface="Space Grotesk Medium"/>
              <a:cs typeface="Space Grotesk Medium"/>
              <a:sym typeface="Space Grotesk Medium"/>
            </a:endParaRPr>
          </a:p>
        </p:txBody>
      </p:sp>
      <p:sp>
        <p:nvSpPr>
          <p:cNvPr id="470" name="Google Shape;470;p50"/>
          <p:cNvSpPr txBox="1"/>
          <p:nvPr/>
        </p:nvSpPr>
        <p:spPr>
          <a:xfrm>
            <a:off x="5973051" y="2270250"/>
            <a:ext cx="2451000" cy="603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000" dirty="0">
                <a:solidFill>
                  <a:schemeClr val="dk1"/>
                </a:solidFill>
                <a:latin typeface="Space Grotesk Medium"/>
                <a:ea typeface="Space Grotesk Medium"/>
                <a:cs typeface="Space Grotesk Medium"/>
                <a:sym typeface="Space Grotesk Medium"/>
              </a:rPr>
              <a:t>Ram Capacity</a:t>
            </a:r>
            <a:endParaRPr sz="2000" dirty="0">
              <a:solidFill>
                <a:schemeClr val="dk1"/>
              </a:solidFill>
              <a:latin typeface="Space Grotesk Medium"/>
              <a:ea typeface="Space Grotesk Medium"/>
              <a:cs typeface="Space Grotesk Medium"/>
              <a:sym typeface="Space Grotesk Medium"/>
            </a:endParaRPr>
          </a:p>
        </p:txBody>
      </p:sp>
      <p:pic>
        <p:nvPicPr>
          <p:cNvPr id="10" name="Picture 9">
            <a:extLst>
              <a:ext uri="{FF2B5EF4-FFF2-40B4-BE49-F238E27FC236}">
                <a16:creationId xmlns:a16="http://schemas.microsoft.com/office/drawing/2014/main" id="{08161152-15D9-D24E-B507-20075F3E6815}"/>
              </a:ext>
            </a:extLst>
          </p:cNvPr>
          <p:cNvPicPr>
            <a:picLocks noChangeAspect="1"/>
          </p:cNvPicPr>
          <p:nvPr/>
        </p:nvPicPr>
        <p:blipFill>
          <a:blip r:embed="rId3"/>
          <a:stretch>
            <a:fillRect/>
          </a:stretch>
        </p:blipFill>
        <p:spPr>
          <a:xfrm>
            <a:off x="95158" y="3235892"/>
            <a:ext cx="2635715" cy="150076"/>
          </a:xfrm>
          <a:prstGeom prst="rect">
            <a:avLst/>
          </a:prstGeom>
        </p:spPr>
      </p:pic>
      <p:pic>
        <p:nvPicPr>
          <p:cNvPr id="15" name="Picture 14">
            <a:extLst>
              <a:ext uri="{FF2B5EF4-FFF2-40B4-BE49-F238E27FC236}">
                <a16:creationId xmlns:a16="http://schemas.microsoft.com/office/drawing/2014/main" id="{0FAD85AA-55F9-6947-AD41-72F365CADA62}"/>
              </a:ext>
            </a:extLst>
          </p:cNvPr>
          <p:cNvPicPr>
            <a:picLocks noChangeAspect="1"/>
          </p:cNvPicPr>
          <p:nvPr/>
        </p:nvPicPr>
        <p:blipFill>
          <a:blip r:embed="rId4"/>
          <a:stretch>
            <a:fillRect/>
          </a:stretch>
        </p:blipFill>
        <p:spPr>
          <a:xfrm>
            <a:off x="2858591" y="3215406"/>
            <a:ext cx="2802025" cy="191047"/>
          </a:xfrm>
          <a:prstGeom prst="rect">
            <a:avLst/>
          </a:prstGeom>
        </p:spPr>
      </p:pic>
      <p:pic>
        <p:nvPicPr>
          <p:cNvPr id="17" name="Picture 16">
            <a:extLst>
              <a:ext uri="{FF2B5EF4-FFF2-40B4-BE49-F238E27FC236}">
                <a16:creationId xmlns:a16="http://schemas.microsoft.com/office/drawing/2014/main" id="{D263578C-46A6-D34B-8C74-AD10E4C9CFD8}"/>
              </a:ext>
            </a:extLst>
          </p:cNvPr>
          <p:cNvPicPr>
            <a:picLocks noChangeAspect="1"/>
          </p:cNvPicPr>
          <p:nvPr/>
        </p:nvPicPr>
        <p:blipFill>
          <a:blip r:embed="rId5"/>
          <a:stretch>
            <a:fillRect/>
          </a:stretch>
        </p:blipFill>
        <p:spPr>
          <a:xfrm>
            <a:off x="5809092" y="3194313"/>
            <a:ext cx="2778918" cy="191655"/>
          </a:xfrm>
          <a:prstGeom prst="rect">
            <a:avLst/>
          </a:prstGeom>
        </p:spPr>
      </p:pic>
    </p:spTree>
    <p:extLst>
      <p:ext uri="{BB962C8B-B14F-4D97-AF65-F5344CB8AC3E}">
        <p14:creationId xmlns:p14="http://schemas.microsoft.com/office/powerpoint/2010/main" val="1332664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1" name="Google Shape;461;p50"/>
          <p:cNvSpPr/>
          <p:nvPr/>
        </p:nvSpPr>
        <p:spPr>
          <a:xfrm>
            <a:off x="3255300" y="371054"/>
            <a:ext cx="2633400" cy="603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000" dirty="0">
                <a:solidFill>
                  <a:schemeClr val="dk1"/>
                </a:solidFill>
                <a:latin typeface="Space Grotesk Medium"/>
                <a:ea typeface="Space Grotesk Medium"/>
                <a:cs typeface="Space Grotesk Medium"/>
                <a:sym typeface="Space Grotesk Medium"/>
              </a:rPr>
              <a:t>Third Section</a:t>
            </a:r>
            <a:endParaRPr sz="2000" dirty="0">
              <a:solidFill>
                <a:schemeClr val="dk1"/>
              </a:solidFill>
              <a:latin typeface="Space Grotesk Medium"/>
              <a:ea typeface="Space Grotesk Medium"/>
              <a:cs typeface="Space Grotesk Medium"/>
              <a:sym typeface="Space Grotesk Medium"/>
            </a:endParaRPr>
          </a:p>
        </p:txBody>
      </p:sp>
      <p:cxnSp>
        <p:nvCxnSpPr>
          <p:cNvPr id="465" name="Google Shape;465;p50"/>
          <p:cNvCxnSpPr>
            <a:stCxn id="461" idx="2"/>
            <a:endCxn id="466" idx="0"/>
          </p:cNvCxnSpPr>
          <p:nvPr/>
        </p:nvCxnSpPr>
        <p:spPr>
          <a:xfrm rot="5400000">
            <a:off x="2736939" y="7089"/>
            <a:ext cx="868096" cy="2802026"/>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467" name="Google Shape;467;p50"/>
          <p:cNvCxnSpPr>
            <a:cxnSpLocks/>
            <a:stCxn id="461" idx="2"/>
            <a:endCxn id="468" idx="0"/>
          </p:cNvCxnSpPr>
          <p:nvPr/>
        </p:nvCxnSpPr>
        <p:spPr>
          <a:xfrm rot="16200000" flipH="1">
            <a:off x="4119762" y="1426291"/>
            <a:ext cx="904501" cy="25"/>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469" name="Google Shape;469;p50"/>
          <p:cNvCxnSpPr>
            <a:stCxn id="461" idx="2"/>
            <a:endCxn id="470" idx="0"/>
          </p:cNvCxnSpPr>
          <p:nvPr/>
        </p:nvCxnSpPr>
        <p:spPr>
          <a:xfrm rot="16200000" flipH="1">
            <a:off x="5451215" y="94838"/>
            <a:ext cx="868120" cy="2626551"/>
          </a:xfrm>
          <a:prstGeom prst="bentConnector3">
            <a:avLst>
              <a:gd name="adj1" fmla="val 50000"/>
            </a:avLst>
          </a:prstGeom>
          <a:noFill/>
          <a:ln w="9525" cap="flat" cmpd="sng">
            <a:solidFill>
              <a:schemeClr val="dk2"/>
            </a:solidFill>
            <a:prstDash val="solid"/>
            <a:round/>
            <a:headEnd type="none" w="med" len="med"/>
            <a:tailEnd type="triangle" w="med" len="med"/>
          </a:ln>
        </p:spPr>
      </p:cxnSp>
      <p:sp>
        <p:nvSpPr>
          <p:cNvPr id="466" name="Google Shape;466;p50"/>
          <p:cNvSpPr txBox="1"/>
          <p:nvPr/>
        </p:nvSpPr>
        <p:spPr>
          <a:xfrm>
            <a:off x="544474" y="1842150"/>
            <a:ext cx="2451000" cy="603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000" dirty="0">
                <a:solidFill>
                  <a:schemeClr val="dk1"/>
                </a:solidFill>
                <a:latin typeface="Space Grotesk Medium"/>
                <a:ea typeface="Space Grotesk Medium"/>
                <a:cs typeface="Space Grotesk Medium"/>
                <a:sym typeface="Space Grotesk Medium"/>
              </a:rPr>
              <a:t>Operating System</a:t>
            </a:r>
            <a:endParaRPr sz="2000" dirty="0">
              <a:solidFill>
                <a:schemeClr val="dk1"/>
              </a:solidFill>
              <a:latin typeface="Space Grotesk Medium"/>
              <a:ea typeface="Space Grotesk Medium"/>
              <a:cs typeface="Space Grotesk Medium"/>
              <a:sym typeface="Space Grotesk Medium"/>
            </a:endParaRPr>
          </a:p>
        </p:txBody>
      </p:sp>
      <p:sp>
        <p:nvSpPr>
          <p:cNvPr id="468" name="Google Shape;468;p50"/>
          <p:cNvSpPr txBox="1"/>
          <p:nvPr/>
        </p:nvSpPr>
        <p:spPr>
          <a:xfrm>
            <a:off x="3346525" y="1878555"/>
            <a:ext cx="2451000" cy="603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000" dirty="0">
                <a:solidFill>
                  <a:schemeClr val="dk1"/>
                </a:solidFill>
                <a:latin typeface="Space Grotesk Medium"/>
                <a:ea typeface="Space Grotesk Medium"/>
                <a:cs typeface="Space Grotesk Medium"/>
                <a:sym typeface="Space Grotesk Medium"/>
              </a:rPr>
              <a:t>Machine Name</a:t>
            </a:r>
            <a:endParaRPr sz="2000" dirty="0">
              <a:solidFill>
                <a:schemeClr val="dk1"/>
              </a:solidFill>
              <a:latin typeface="Space Grotesk Medium"/>
              <a:ea typeface="Space Grotesk Medium"/>
              <a:cs typeface="Space Grotesk Medium"/>
              <a:sym typeface="Space Grotesk Medium"/>
            </a:endParaRPr>
          </a:p>
        </p:txBody>
      </p:sp>
      <p:sp>
        <p:nvSpPr>
          <p:cNvPr id="470" name="Google Shape;470;p50"/>
          <p:cNvSpPr txBox="1"/>
          <p:nvPr/>
        </p:nvSpPr>
        <p:spPr>
          <a:xfrm>
            <a:off x="5973051" y="1842174"/>
            <a:ext cx="2451000" cy="603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000" dirty="0">
                <a:solidFill>
                  <a:schemeClr val="dk1"/>
                </a:solidFill>
                <a:latin typeface="Space Grotesk Medium"/>
                <a:ea typeface="Space Grotesk Medium"/>
                <a:cs typeface="Space Grotesk Medium"/>
                <a:sym typeface="Space Grotesk Medium"/>
              </a:rPr>
              <a:t>Processor Type</a:t>
            </a:r>
            <a:endParaRPr sz="2000" dirty="0">
              <a:solidFill>
                <a:schemeClr val="dk1"/>
              </a:solidFill>
              <a:latin typeface="Space Grotesk Medium"/>
              <a:ea typeface="Space Grotesk Medium"/>
              <a:cs typeface="Space Grotesk Medium"/>
              <a:sym typeface="Space Grotesk Medium"/>
            </a:endParaRPr>
          </a:p>
        </p:txBody>
      </p:sp>
      <p:sp>
        <p:nvSpPr>
          <p:cNvPr id="2" name="Title 1">
            <a:extLst>
              <a:ext uri="{FF2B5EF4-FFF2-40B4-BE49-F238E27FC236}">
                <a16:creationId xmlns:a16="http://schemas.microsoft.com/office/drawing/2014/main" id="{3AA8BEA8-637C-8749-A7A5-1BAC76C896DD}"/>
              </a:ext>
            </a:extLst>
          </p:cNvPr>
          <p:cNvSpPr>
            <a:spLocks noGrp="1"/>
          </p:cNvSpPr>
          <p:nvPr>
            <p:ph type="title"/>
          </p:nvPr>
        </p:nvSpPr>
        <p:spPr>
          <a:xfrm>
            <a:off x="1769974" y="3371507"/>
            <a:ext cx="7704000" cy="572700"/>
          </a:xfrm>
        </p:spPr>
        <p:txBody>
          <a:bodyPr/>
          <a:lstStyle/>
          <a:p>
            <a:r>
              <a:rPr lang="en-US" b="1" dirty="0"/>
              <a:t>---- </a:t>
            </a:r>
            <a:r>
              <a:rPr lang="en-US" dirty="0"/>
              <a:t>Built GUI with </a:t>
            </a:r>
            <a:r>
              <a:rPr lang="en-US" b="1" dirty="0"/>
              <a:t>Tkinter ----</a:t>
            </a:r>
          </a:p>
        </p:txBody>
      </p:sp>
      <p:pic>
        <p:nvPicPr>
          <p:cNvPr id="11" name="Picture 10">
            <a:extLst>
              <a:ext uri="{FF2B5EF4-FFF2-40B4-BE49-F238E27FC236}">
                <a16:creationId xmlns:a16="http://schemas.microsoft.com/office/drawing/2014/main" id="{6395E7AB-DC59-B347-953E-09DC5E997ADC}"/>
              </a:ext>
            </a:extLst>
          </p:cNvPr>
          <p:cNvPicPr>
            <a:picLocks noChangeAspect="1"/>
          </p:cNvPicPr>
          <p:nvPr/>
        </p:nvPicPr>
        <p:blipFill>
          <a:blip r:embed="rId3"/>
          <a:stretch>
            <a:fillRect/>
          </a:stretch>
        </p:blipFill>
        <p:spPr>
          <a:xfrm>
            <a:off x="582524" y="2710246"/>
            <a:ext cx="2374900" cy="177800"/>
          </a:xfrm>
          <a:prstGeom prst="rect">
            <a:avLst/>
          </a:prstGeom>
        </p:spPr>
      </p:pic>
      <p:pic>
        <p:nvPicPr>
          <p:cNvPr id="13" name="Picture 12">
            <a:extLst>
              <a:ext uri="{FF2B5EF4-FFF2-40B4-BE49-F238E27FC236}">
                <a16:creationId xmlns:a16="http://schemas.microsoft.com/office/drawing/2014/main" id="{5F492873-C2E1-D347-B40D-354D18435BAC}"/>
              </a:ext>
            </a:extLst>
          </p:cNvPr>
          <p:cNvPicPr>
            <a:picLocks noChangeAspect="1"/>
          </p:cNvPicPr>
          <p:nvPr/>
        </p:nvPicPr>
        <p:blipFill>
          <a:blip r:embed="rId4"/>
          <a:stretch>
            <a:fillRect/>
          </a:stretch>
        </p:blipFill>
        <p:spPr>
          <a:xfrm>
            <a:off x="3289299" y="2715282"/>
            <a:ext cx="2565400" cy="190500"/>
          </a:xfrm>
          <a:prstGeom prst="rect">
            <a:avLst/>
          </a:prstGeom>
        </p:spPr>
      </p:pic>
      <p:pic>
        <p:nvPicPr>
          <p:cNvPr id="15" name="Picture 14">
            <a:extLst>
              <a:ext uri="{FF2B5EF4-FFF2-40B4-BE49-F238E27FC236}">
                <a16:creationId xmlns:a16="http://schemas.microsoft.com/office/drawing/2014/main" id="{1E400EF9-41F4-C843-BCAC-F31FCEF819D8}"/>
              </a:ext>
            </a:extLst>
          </p:cNvPr>
          <p:cNvPicPr>
            <a:picLocks noChangeAspect="1"/>
          </p:cNvPicPr>
          <p:nvPr/>
        </p:nvPicPr>
        <p:blipFill>
          <a:blip r:embed="rId5"/>
          <a:stretch>
            <a:fillRect/>
          </a:stretch>
        </p:blipFill>
        <p:spPr>
          <a:xfrm>
            <a:off x="5973051" y="2741564"/>
            <a:ext cx="2451000" cy="137935"/>
          </a:xfrm>
          <a:prstGeom prst="rect">
            <a:avLst/>
          </a:prstGeom>
        </p:spPr>
      </p:pic>
    </p:spTree>
    <p:extLst>
      <p:ext uri="{BB962C8B-B14F-4D97-AF65-F5344CB8AC3E}">
        <p14:creationId xmlns:p14="http://schemas.microsoft.com/office/powerpoint/2010/main" val="3430732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720000" y="1698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Code Snippet</a:t>
            </a:r>
            <a:endParaRPr dirty="0"/>
          </a:p>
        </p:txBody>
      </p:sp>
      <p:pic>
        <p:nvPicPr>
          <p:cNvPr id="5" name="Picture 4">
            <a:extLst>
              <a:ext uri="{FF2B5EF4-FFF2-40B4-BE49-F238E27FC236}">
                <a16:creationId xmlns:a16="http://schemas.microsoft.com/office/drawing/2014/main" id="{DC8BD58B-DAAA-2540-A94C-28AF5DD30C78}"/>
              </a:ext>
            </a:extLst>
          </p:cNvPr>
          <p:cNvPicPr>
            <a:picLocks noChangeAspect="1"/>
          </p:cNvPicPr>
          <p:nvPr/>
        </p:nvPicPr>
        <p:blipFill>
          <a:blip r:embed="rId3"/>
          <a:stretch>
            <a:fillRect/>
          </a:stretch>
        </p:blipFill>
        <p:spPr>
          <a:xfrm>
            <a:off x="2016293" y="742979"/>
            <a:ext cx="5111413" cy="3657541"/>
          </a:xfrm>
          <a:prstGeom prst="rect">
            <a:avLst/>
          </a:prstGeom>
        </p:spPr>
      </p:pic>
    </p:spTree>
    <p:extLst>
      <p:ext uri="{BB962C8B-B14F-4D97-AF65-F5344CB8AC3E}">
        <p14:creationId xmlns:p14="http://schemas.microsoft.com/office/powerpoint/2010/main" val="1391869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720000" y="1698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Output (MacOS)</a:t>
            </a:r>
            <a:endParaRPr dirty="0"/>
          </a:p>
        </p:txBody>
      </p:sp>
      <p:pic>
        <p:nvPicPr>
          <p:cNvPr id="2" name="Picture 1">
            <a:extLst>
              <a:ext uri="{FF2B5EF4-FFF2-40B4-BE49-F238E27FC236}">
                <a16:creationId xmlns:a16="http://schemas.microsoft.com/office/drawing/2014/main" id="{19C66723-E0CC-654C-AF0F-04B0502D16D2}"/>
              </a:ext>
            </a:extLst>
          </p:cNvPr>
          <p:cNvPicPr>
            <a:picLocks noChangeAspect="1"/>
          </p:cNvPicPr>
          <p:nvPr/>
        </p:nvPicPr>
        <p:blipFill>
          <a:blip r:embed="rId3"/>
          <a:stretch>
            <a:fillRect/>
          </a:stretch>
        </p:blipFill>
        <p:spPr>
          <a:xfrm>
            <a:off x="2184063" y="742596"/>
            <a:ext cx="4775874" cy="3804177"/>
          </a:xfrm>
          <a:prstGeom prst="rect">
            <a:avLst/>
          </a:prstGeom>
        </p:spPr>
      </p:pic>
    </p:spTree>
    <p:extLst>
      <p:ext uri="{BB962C8B-B14F-4D97-AF65-F5344CB8AC3E}">
        <p14:creationId xmlns:p14="http://schemas.microsoft.com/office/powerpoint/2010/main" val="113123329"/>
      </p:ext>
    </p:extLst>
  </p:cSld>
  <p:clrMapOvr>
    <a:masterClrMapping/>
  </p:clrMapOvr>
</p:sld>
</file>

<file path=ppt/theme/theme1.xml><?xml version="1.0" encoding="utf-8"?>
<a:theme xmlns:a="http://schemas.openxmlformats.org/drawingml/2006/main" name="3D Metrology Workshop by Slidesgo">
  <a:themeElements>
    <a:clrScheme name="Simple Light">
      <a:dk1>
        <a:srgbClr val="172D67"/>
      </a:dk1>
      <a:lt1>
        <a:srgbClr val="F3F3F3"/>
      </a:lt1>
      <a:dk2>
        <a:srgbClr val="1849C7"/>
      </a:dk2>
      <a:lt2>
        <a:srgbClr val="2E73EA"/>
      </a:lt2>
      <a:accent1>
        <a:srgbClr val="21DDD2"/>
      </a:accent1>
      <a:accent2>
        <a:srgbClr val="DDDDE6"/>
      </a:accent2>
      <a:accent3>
        <a:srgbClr val="BCCADA"/>
      </a:accent3>
      <a:accent4>
        <a:srgbClr val="172D67"/>
      </a:accent4>
      <a:accent5>
        <a:srgbClr val="FFFFFF"/>
      </a:accent5>
      <a:accent6>
        <a:srgbClr val="FFFFFF"/>
      </a:accent6>
      <a:hlink>
        <a:srgbClr val="172D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TotalTime>
  <Words>186</Words>
  <Application>Microsoft Office PowerPoint</Application>
  <PresentationFormat>On-screen Show (16:9)</PresentationFormat>
  <Paragraphs>58</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Arimo</vt:lpstr>
      <vt:lpstr>Bebas Neue</vt:lpstr>
      <vt:lpstr>PT Serif</vt:lpstr>
      <vt:lpstr>Space Grotesk Medium</vt:lpstr>
      <vt:lpstr>3D Metrology Workshop by Slidesgo</vt:lpstr>
      <vt:lpstr>Power Consumption &amp; System Monitoring</vt:lpstr>
      <vt:lpstr>Table of contents</vt:lpstr>
      <vt:lpstr>ABSTRACT</vt:lpstr>
      <vt:lpstr>Technology Used</vt:lpstr>
      <vt:lpstr>Implementation</vt:lpstr>
      <vt:lpstr>PowerPoint Presentation</vt:lpstr>
      <vt:lpstr>---- Built GUI with Tkinter ----</vt:lpstr>
      <vt:lpstr>Code Snippet</vt:lpstr>
      <vt:lpstr>Output (MacOS)</vt:lpstr>
      <vt:lpstr>Output (Windows)</vt:lpstr>
      <vt:lpstr>Output(process Information) </vt:lpstr>
      <vt:lpstr>Relevancy to OS?</vt:lpstr>
      <vt:lpstr>Relevancy to OS?</vt:lpstr>
      <vt:lpstr>Team Details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Consumption &amp; System Monitoring</dc:title>
  <cp:lastModifiedBy>Harine Vidyasekaran - [CH.EN.U4CSE21121]</cp:lastModifiedBy>
  <cp:revision>20</cp:revision>
  <dcterms:modified xsi:type="dcterms:W3CDTF">2023-05-08T05:32:11Z</dcterms:modified>
</cp:coreProperties>
</file>